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02_0.xml" ContentType="application/vnd.ms-powerpoint.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3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12192000" cy="6858000"/>
  <p:notesSz cx="6858000" cy="9144000"/>
  <p:embeddedFontLst>
    <p:embeddedFont>
      <p:font typeface="Quattrocento Sans" panose="020B0502050000020003"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63">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igQZl95I1Cb/0jsamD0E3zur9BS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6C5AA1-D1FB-598B-6FBB-FC2E2C26FBC8}" name="Katherine Cash" initials="KC" userId="S::katherine.cash_smc.global#ext#@stefanusalliansen.onmicrosoft.com::c8443033-ba39-4d66-bc55-3451e72e198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679103-A50E-4804-B946-D9675A965FBD}" v="14" dt="2025-09-04T10:07:20.402"/>
    <p1510:client id="{7651FF5D-B2C0-20B3-CF72-A252BEC08E5A}" v="15" dt="2025-09-04T10:05:47.1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223"/>
    <p:restoredTop sz="50251" autoAdjust="0"/>
  </p:normalViewPr>
  <p:slideViewPr>
    <p:cSldViewPr snapToGrid="0">
      <p:cViewPr varScale="1">
        <p:scale>
          <a:sx n="53" d="100"/>
          <a:sy n="53" d="100"/>
        </p:scale>
        <p:origin x="186" y="78"/>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notesMaster" Target="notesMasters/notesMaster1.xml"/><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53"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20" Type="http://schemas.openxmlformats.org/officeDocument/2006/relationships/slide" Target="slides/slide16.xml"/><Relationship Id="rId54"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herine Cash" userId="S::katherine.cash_smc.global#ext#@stefanusalliansen.onmicrosoft.com::c8443033-ba39-4d66-bc55-3451e72e1980" providerId="AD" clId="Web-{7651FF5D-B2C0-20B3-CF72-A252BEC08E5A}"/>
    <pc:docChg chg="mod modSld">
      <pc:chgData name="Katherine Cash" userId="S::katherine.cash_smc.global#ext#@stefanusalliansen.onmicrosoft.com::c8443033-ba39-4d66-bc55-3451e72e1980" providerId="AD" clId="Web-{7651FF5D-B2C0-20B3-CF72-A252BEC08E5A}" dt="2025-09-04T10:05:47.152" v="13"/>
      <pc:docMkLst>
        <pc:docMk/>
      </pc:docMkLst>
      <pc:sldChg chg="modSp">
        <pc:chgData name="Katherine Cash" userId="S::katherine.cash_smc.global#ext#@stefanusalliansen.onmicrosoft.com::c8443033-ba39-4d66-bc55-3451e72e1980" providerId="AD" clId="Web-{7651FF5D-B2C0-20B3-CF72-A252BEC08E5A}" dt="2025-09-04T10:04:45.588" v="7" actId="20577"/>
        <pc:sldMkLst>
          <pc:docMk/>
          <pc:sldMk cId="0" sldId="259"/>
        </pc:sldMkLst>
        <pc:spChg chg="mod">
          <ac:chgData name="Katherine Cash" userId="S::katherine.cash_smc.global#ext#@stefanusalliansen.onmicrosoft.com::c8443033-ba39-4d66-bc55-3451e72e1980" providerId="AD" clId="Web-{7651FF5D-B2C0-20B3-CF72-A252BEC08E5A}" dt="2025-09-04T10:04:45.588" v="7" actId="20577"/>
          <ac:spMkLst>
            <pc:docMk/>
            <pc:sldMk cId="0" sldId="259"/>
            <ac:spMk id="72" creationId="{00000000-0000-0000-0000-000000000000}"/>
          </ac:spMkLst>
        </pc:spChg>
      </pc:sldChg>
      <pc:sldChg chg="addAnim delAnim modNotes">
        <pc:chgData name="Katherine Cash" userId="S::katherine.cash_smc.global#ext#@stefanusalliansen.onmicrosoft.com::c8443033-ba39-4d66-bc55-3451e72e1980" providerId="AD" clId="Web-{7651FF5D-B2C0-20B3-CF72-A252BEC08E5A}" dt="2025-09-04T10:05:47.152" v="13"/>
        <pc:sldMkLst>
          <pc:docMk/>
          <pc:sldMk cId="0" sldId="260"/>
        </pc:sldMkLst>
      </pc:sldChg>
    </pc:docChg>
  </pc:docChgLst>
  <pc:docChgLst>
    <pc:chgData name="Katherine Cash" userId="f7797b46-2b2d-4b8f-b225-8c373fe2af75" providerId="ADAL" clId="{16679103-A50E-4804-B946-D9675A965FBD}"/>
    <pc:docChg chg="modSld">
      <pc:chgData name="Katherine Cash" userId="f7797b46-2b2d-4b8f-b225-8c373fe2af75" providerId="ADAL" clId="{16679103-A50E-4804-B946-D9675A965FBD}" dt="2025-09-04T10:12:26.858" v="20" actId="20577"/>
      <pc:docMkLst>
        <pc:docMk/>
      </pc:docMkLst>
      <pc:sldChg chg="modAnim">
        <pc:chgData name="Katherine Cash" userId="f7797b46-2b2d-4b8f-b225-8c373fe2af75" providerId="ADAL" clId="{16679103-A50E-4804-B946-D9675A965FBD}" dt="2025-09-04T10:07:20.402" v="13"/>
        <pc:sldMkLst>
          <pc:docMk/>
          <pc:sldMk cId="0" sldId="260"/>
        </pc:sldMkLst>
      </pc:sldChg>
      <pc:sldChg chg="modNotesTx">
        <pc:chgData name="Katherine Cash" userId="f7797b46-2b2d-4b8f-b225-8c373fe2af75" providerId="ADAL" clId="{16679103-A50E-4804-B946-D9675A965FBD}" dt="2025-09-04T10:08:53.438" v="15" actId="12"/>
        <pc:sldMkLst>
          <pc:docMk/>
          <pc:sldMk cId="0" sldId="268"/>
        </pc:sldMkLst>
      </pc:sldChg>
      <pc:sldChg chg="modNotesTx">
        <pc:chgData name="Katherine Cash" userId="f7797b46-2b2d-4b8f-b225-8c373fe2af75" providerId="ADAL" clId="{16679103-A50E-4804-B946-D9675A965FBD}" dt="2025-09-04T10:09:48.879" v="17" actId="12"/>
        <pc:sldMkLst>
          <pc:docMk/>
          <pc:sldMk cId="0" sldId="273"/>
        </pc:sldMkLst>
      </pc:sldChg>
      <pc:sldChg chg="modSp mod">
        <pc:chgData name="Katherine Cash" userId="f7797b46-2b2d-4b8f-b225-8c373fe2af75" providerId="ADAL" clId="{16679103-A50E-4804-B946-D9675A965FBD}" dt="2025-09-04T10:12:26.858" v="20" actId="20577"/>
        <pc:sldMkLst>
          <pc:docMk/>
          <pc:sldMk cId="0" sldId="284"/>
        </pc:sldMkLst>
        <pc:spChg chg="mod">
          <ac:chgData name="Katherine Cash" userId="f7797b46-2b2d-4b8f-b225-8c373fe2af75" providerId="ADAL" clId="{16679103-A50E-4804-B946-D9675A965FBD}" dt="2025-09-04T10:12:26.858" v="20" actId="20577"/>
          <ac:spMkLst>
            <pc:docMk/>
            <pc:sldMk cId="0" sldId="284"/>
            <ac:spMk id="334" creationId="{00000000-0000-0000-0000-000000000000}"/>
          </ac:spMkLst>
        </pc:spChg>
      </pc:sldChg>
    </pc:docChg>
  </pc:docChgLst>
</pc:chgInfo>
</file>

<file path=ppt/comments/modernComment_102_0.xml><?xml version="1.0" encoding="utf-8"?>
<p188:cmLst xmlns:a="http://schemas.openxmlformats.org/drawingml/2006/main" xmlns:r="http://schemas.openxmlformats.org/officeDocument/2006/relationships" xmlns:p188="http://schemas.microsoft.com/office/powerpoint/2018/8/main">
  <p188:cm id="{801723E8-7CD7-4530-A68E-52E6B90714D7}" authorId="{D56C5AA1-D1FB-598B-6FBB-FC2E2C26FBC8}" created="2025-09-04T10:03:13.353">
    <pc:sldMkLst xmlns:pc="http://schemas.microsoft.com/office/powerpoint/2013/main/command">
      <pc:docMk/>
      <pc:sldMk cId="0" sldId="258"/>
    </pc:sldMkLst>
    <p188:txBody>
      <a:bodyPr/>
      <a:lstStyle/>
      <a:p>
        <a:r>
          <a:rPr lang="en-GB"/>
          <a:t>First line of text in speakers notes still in English.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Google Shape;3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 name="Google Shape;4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 name="Google Shape;41;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
        <p:nvSpPr>
          <p:cNvPr id="42" name="Google Shape;42;p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43" name="Google Shape;43;p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Untuk</a:t>
            </a:r>
            <a:r>
              <a:rPr lang="en-GB" dirty="0"/>
              <a:t> </a:t>
            </a:r>
            <a:r>
              <a:rPr lang="en-GB" dirty="0" err="1"/>
              <a:t>membantu</a:t>
            </a:r>
            <a:r>
              <a:rPr lang="en-GB" dirty="0"/>
              <a:t> </a:t>
            </a:r>
            <a:r>
              <a:rPr lang="en-GB" dirty="0" err="1"/>
              <a:t>mewujudkannya</a:t>
            </a:r>
            <a:r>
              <a:rPr lang="en-GB" dirty="0"/>
              <a:t>, </a:t>
            </a:r>
            <a:r>
              <a:rPr lang="en-GB" dirty="0" err="1"/>
              <a:t>pemerintah</a:t>
            </a:r>
            <a:r>
              <a:rPr lang="en-GB" dirty="0"/>
              <a:t> dunia </a:t>
            </a:r>
            <a:r>
              <a:rPr lang="en-GB" dirty="0" err="1"/>
              <a:t>menyepakati</a:t>
            </a:r>
            <a:r>
              <a:rPr lang="en-GB" dirty="0"/>
              <a:t> </a:t>
            </a:r>
            <a:r>
              <a:rPr lang="en-GB" dirty="0" err="1"/>
              <a:t>hak</a:t>
            </a:r>
            <a:r>
              <a:rPr lang="en-GB" dirty="0"/>
              <a:t> </a:t>
            </a:r>
            <a:r>
              <a:rPr lang="en-GB" dirty="0" err="1"/>
              <a:t>asasi</a:t>
            </a:r>
            <a:r>
              <a:rPr lang="en-GB" dirty="0"/>
              <a:t> </a:t>
            </a:r>
            <a:r>
              <a:rPr lang="en-GB" dirty="0" err="1"/>
              <a:t>manusia</a:t>
            </a:r>
            <a:r>
              <a:rPr lang="en-GB" dirty="0"/>
              <a:t> universal – </a:t>
            </a:r>
            <a:r>
              <a:rPr lang="en-GB" dirty="0" err="1"/>
              <a:t>tentang</a:t>
            </a:r>
            <a:r>
              <a:rPr lang="en-GB" dirty="0"/>
              <a:t> </a:t>
            </a:r>
            <a:r>
              <a:rPr lang="en-GB" dirty="0" err="1"/>
              <a:t>hak</a:t>
            </a:r>
            <a:r>
              <a:rPr lang="en-GB" dirty="0"/>
              <a:t> yang </a:t>
            </a:r>
            <a:r>
              <a:rPr lang="en-GB" dirty="0" err="1"/>
              <a:t>dimiliki</a:t>
            </a:r>
            <a:r>
              <a:rPr lang="en-GB" dirty="0"/>
              <a:t> </a:t>
            </a:r>
            <a:r>
              <a:rPr lang="en-GB" dirty="0" err="1"/>
              <a:t>setiap</a:t>
            </a:r>
            <a:r>
              <a:rPr lang="en-GB" dirty="0"/>
              <a:t> orang, dan </a:t>
            </a:r>
            <a:r>
              <a:rPr lang="en-GB" dirty="0" err="1"/>
              <a:t>kewajiban</a:t>
            </a:r>
            <a:r>
              <a:rPr lang="en-GB" dirty="0"/>
              <a:t> yang </a:t>
            </a:r>
            <a:r>
              <a:rPr lang="en-GB" dirty="0" err="1"/>
              <a:t>dimiliki</a:t>
            </a:r>
            <a:r>
              <a:rPr lang="en-GB" dirty="0"/>
              <a:t> </a:t>
            </a:r>
            <a:r>
              <a:rPr lang="en-GB" dirty="0" err="1"/>
              <a:t>setiap</a:t>
            </a:r>
            <a:r>
              <a:rPr lang="en-GB" dirty="0"/>
              <a:t> </a:t>
            </a:r>
            <a:r>
              <a:rPr lang="en-GB" dirty="0" err="1"/>
              <a:t>pemerintah</a:t>
            </a:r>
            <a:r>
              <a:rPr lang="en-GB" dirty="0"/>
              <a:t>, </a:t>
            </a:r>
            <a:r>
              <a:rPr lang="en-GB" dirty="0" err="1"/>
              <a:t>untuk</a:t>
            </a:r>
            <a:r>
              <a:rPr lang="en-GB" dirty="0"/>
              <a:t> </a:t>
            </a:r>
            <a:r>
              <a:rPr lang="en-GB" dirty="0" err="1"/>
              <a:t>menghormati</a:t>
            </a:r>
            <a:r>
              <a:rPr lang="en-GB" dirty="0"/>
              <a:t>, </a:t>
            </a:r>
            <a:r>
              <a:rPr lang="en-GB" dirty="0" err="1"/>
              <a:t>melindungi</a:t>
            </a:r>
            <a:r>
              <a:rPr lang="en-GB" dirty="0"/>
              <a:t>, dan </a:t>
            </a:r>
            <a:r>
              <a:rPr lang="en-GB" dirty="0" err="1"/>
              <a:t>mendukung</a:t>
            </a:r>
            <a:r>
              <a:rPr lang="en-GB" dirty="0"/>
              <a:t> </a:t>
            </a:r>
            <a:r>
              <a:rPr lang="en-GB" dirty="0" err="1"/>
              <a:t>hak-hak</a:t>
            </a:r>
            <a:r>
              <a:rPr lang="en-GB" dirty="0"/>
              <a:t> </a:t>
            </a:r>
            <a:r>
              <a:rPr lang="en-GB" dirty="0" err="1"/>
              <a:t>tersebut</a:t>
            </a:r>
            <a:r>
              <a:rPr lang="en-GB" dirty="0"/>
              <a:t>.</a:t>
            </a:r>
            <a:endParaRPr dirty="0">
              <a:solidFill>
                <a:schemeClr val="dk1"/>
              </a:solidFill>
              <a:latin typeface="Calibri"/>
              <a:ea typeface="Calibri"/>
              <a:cs typeface="Calibri"/>
              <a:sym typeface="Calibri"/>
            </a:endParaRPr>
          </a:p>
        </p:txBody>
      </p:sp>
      <p:sp>
        <p:nvSpPr>
          <p:cNvPr id="146" name="Google Shape;146;p1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47" name="Google Shape;147;p10: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148" name="Google Shape;14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Tiga</a:t>
            </a:r>
            <a:r>
              <a:rPr lang="en-GB" dirty="0"/>
              <a:t> </a:t>
            </a:r>
            <a:r>
              <a:rPr lang="en-GB" dirty="0" err="1"/>
              <a:t>perjanjian</a:t>
            </a:r>
            <a:r>
              <a:rPr lang="en-GB" dirty="0"/>
              <a:t> </a:t>
            </a:r>
            <a:r>
              <a:rPr lang="en-GB" dirty="0" err="1"/>
              <a:t>hak</a:t>
            </a:r>
            <a:r>
              <a:rPr lang="en-GB" dirty="0"/>
              <a:t> </a:t>
            </a:r>
            <a:r>
              <a:rPr lang="en-GB" dirty="0" err="1"/>
              <a:t>asasi</a:t>
            </a:r>
            <a:r>
              <a:rPr lang="en-GB" dirty="0"/>
              <a:t> </a:t>
            </a:r>
            <a:r>
              <a:rPr lang="en-GB" dirty="0" err="1"/>
              <a:t>manusia</a:t>
            </a:r>
            <a:r>
              <a:rPr lang="en-GB" dirty="0"/>
              <a:t> yang paling </a:t>
            </a:r>
            <a:r>
              <a:rPr lang="en-GB" dirty="0" err="1"/>
              <a:t>penting</a:t>
            </a:r>
            <a:r>
              <a:rPr lang="en-GB" dirty="0"/>
              <a:t> </a:t>
            </a:r>
            <a:r>
              <a:rPr lang="en-GB" dirty="0" err="1"/>
              <a:t>adalah</a:t>
            </a:r>
            <a:r>
              <a:rPr lang="en-GB" dirty="0"/>
              <a:t>:  </a:t>
            </a:r>
            <a:endParaRPr dirty="0"/>
          </a:p>
          <a:p>
            <a:pPr marL="107950" lvl="0" indent="-234315" algn="l" rtl="0">
              <a:spcBef>
                <a:spcPts val="0"/>
              </a:spcBef>
              <a:spcAft>
                <a:spcPts val="0"/>
              </a:spcAft>
              <a:buClr>
                <a:schemeClr val="dk1"/>
              </a:buClr>
              <a:buSzPts val="1200"/>
              <a:buFont typeface="Calibri"/>
              <a:buChar char="●"/>
            </a:pPr>
            <a:r>
              <a:rPr lang="en-GB" dirty="0" err="1"/>
              <a:t>Deklarasi</a:t>
            </a:r>
            <a:r>
              <a:rPr lang="en-GB" dirty="0"/>
              <a:t> Universal Hak </a:t>
            </a:r>
            <a:r>
              <a:rPr lang="en-GB" dirty="0" err="1"/>
              <a:t>Asasi</a:t>
            </a:r>
            <a:r>
              <a:rPr lang="en-GB" dirty="0"/>
              <a:t> </a:t>
            </a:r>
            <a:r>
              <a:rPr lang="en-GB" dirty="0" err="1"/>
              <a:t>Manusia</a:t>
            </a:r>
            <a:r>
              <a:rPr lang="en-GB" dirty="0"/>
              <a:t>, yang </a:t>
            </a:r>
            <a:r>
              <a:rPr lang="en-GB" dirty="0" err="1"/>
              <a:t>sudah</a:t>
            </a:r>
            <a:r>
              <a:rPr lang="en-GB" dirty="0"/>
              <a:t> </a:t>
            </a:r>
            <a:r>
              <a:rPr lang="en-GB" dirty="0" err="1"/>
              <a:t>kita</a:t>
            </a:r>
            <a:r>
              <a:rPr lang="en-GB" dirty="0"/>
              <a:t> </a:t>
            </a:r>
            <a:r>
              <a:rPr lang="en-GB" dirty="0" err="1"/>
              <a:t>lihat</a:t>
            </a:r>
            <a:r>
              <a:rPr lang="en-GB" dirty="0"/>
              <a:t> </a:t>
            </a:r>
            <a:r>
              <a:rPr lang="en-GB" dirty="0" err="1"/>
              <a:t>melalui</a:t>
            </a:r>
            <a:r>
              <a:rPr lang="en-GB" dirty="0"/>
              <a:t> poster, </a:t>
            </a:r>
            <a:endParaRPr dirty="0"/>
          </a:p>
          <a:p>
            <a:pPr marL="0" lvl="0" indent="0" algn="l" rtl="0">
              <a:spcBef>
                <a:spcPts val="0"/>
              </a:spcBef>
              <a:spcAft>
                <a:spcPts val="0"/>
              </a:spcAft>
              <a:buClr>
                <a:schemeClr val="dk1"/>
              </a:buClr>
              <a:buSzPts val="1100"/>
              <a:buFont typeface="Arial"/>
              <a:buNone/>
            </a:pPr>
            <a:r>
              <a:rPr lang="en-GB" dirty="0"/>
              <a:t>dan dua </a:t>
            </a:r>
            <a:r>
              <a:rPr lang="en-GB" dirty="0" err="1"/>
              <a:t>perjanjian</a:t>
            </a:r>
            <a:r>
              <a:rPr lang="en-GB" dirty="0"/>
              <a:t> yang </a:t>
            </a:r>
            <a:r>
              <a:rPr lang="en-GB" dirty="0" err="1"/>
              <a:t>lebih</a:t>
            </a:r>
            <a:r>
              <a:rPr lang="en-GB" dirty="0"/>
              <a:t> </a:t>
            </a:r>
            <a:r>
              <a:rPr lang="en-GB" dirty="0" err="1"/>
              <a:t>rinci</a:t>
            </a:r>
            <a:r>
              <a:rPr lang="en-GB" dirty="0"/>
              <a:t> yang </a:t>
            </a:r>
            <a:r>
              <a:rPr lang="en-GB" dirty="0" err="1"/>
              <a:t>menjelaskan</a:t>
            </a:r>
            <a:r>
              <a:rPr lang="en-GB" dirty="0"/>
              <a:t> </a:t>
            </a:r>
            <a:r>
              <a:rPr lang="en-GB" dirty="0" err="1"/>
              <a:t>hak-hak</a:t>
            </a:r>
            <a:r>
              <a:rPr lang="en-GB" dirty="0"/>
              <a:t> </a:t>
            </a:r>
            <a:r>
              <a:rPr lang="en-GB" dirty="0" err="1"/>
              <a:t>kita</a:t>
            </a:r>
            <a:r>
              <a:rPr lang="en-GB" dirty="0"/>
              <a:t> </a:t>
            </a:r>
            <a:r>
              <a:rPr lang="en-GB" dirty="0" err="1"/>
              <a:t>lebih</a:t>
            </a:r>
            <a:r>
              <a:rPr lang="en-GB" dirty="0"/>
              <a:t> </a:t>
            </a:r>
            <a:r>
              <a:rPr lang="en-GB" dirty="0" err="1"/>
              <a:t>dalam</a:t>
            </a:r>
            <a:r>
              <a:rPr lang="en-GB" dirty="0"/>
              <a:t>:  </a:t>
            </a:r>
            <a:endParaRPr dirty="0"/>
          </a:p>
          <a:p>
            <a:pPr marL="109220" lvl="0" indent="-236220" algn="l" rtl="0">
              <a:spcBef>
                <a:spcPts val="0"/>
              </a:spcBef>
              <a:spcAft>
                <a:spcPts val="0"/>
              </a:spcAft>
              <a:buClr>
                <a:schemeClr val="dk1"/>
              </a:buClr>
              <a:buSzPts val="1200"/>
              <a:buFont typeface="Calibri"/>
              <a:buChar char="●"/>
            </a:pPr>
            <a:r>
              <a:rPr lang="en-GB" dirty="0" err="1"/>
              <a:t>Perjanjian</a:t>
            </a:r>
            <a:r>
              <a:rPr lang="en-GB" dirty="0"/>
              <a:t> </a:t>
            </a:r>
            <a:r>
              <a:rPr lang="en-GB" dirty="0" err="1"/>
              <a:t>Internasional</a:t>
            </a:r>
            <a:r>
              <a:rPr lang="en-GB" dirty="0"/>
              <a:t> </a:t>
            </a:r>
            <a:r>
              <a:rPr lang="en-GB" dirty="0" err="1"/>
              <a:t>tentang</a:t>
            </a:r>
            <a:r>
              <a:rPr lang="en-GB" dirty="0"/>
              <a:t> Hak </a:t>
            </a:r>
            <a:r>
              <a:rPr lang="en-GB" dirty="0" err="1"/>
              <a:t>Sipil</a:t>
            </a:r>
            <a:r>
              <a:rPr lang="en-GB" dirty="0"/>
              <a:t> dan </a:t>
            </a:r>
            <a:r>
              <a:rPr lang="en-GB" dirty="0" err="1"/>
              <a:t>Politik</a:t>
            </a:r>
            <a:r>
              <a:rPr lang="en-GB" dirty="0"/>
              <a:t> (ICCPR) dan     </a:t>
            </a:r>
            <a:endParaRPr dirty="0"/>
          </a:p>
          <a:p>
            <a:pPr marL="109220" lvl="0" indent="-236220" algn="l" rtl="0">
              <a:spcBef>
                <a:spcPts val="0"/>
              </a:spcBef>
              <a:spcAft>
                <a:spcPts val="0"/>
              </a:spcAft>
              <a:buClr>
                <a:schemeClr val="dk1"/>
              </a:buClr>
              <a:buSzPts val="1200"/>
              <a:buFont typeface="Calibri"/>
              <a:buChar char="●"/>
            </a:pPr>
            <a:r>
              <a:rPr lang="en-GB" dirty="0" err="1"/>
              <a:t>Perjanjian</a:t>
            </a:r>
            <a:r>
              <a:rPr lang="en-GB" dirty="0"/>
              <a:t> </a:t>
            </a:r>
            <a:r>
              <a:rPr lang="en-GB" dirty="0" err="1"/>
              <a:t>Internasional</a:t>
            </a:r>
            <a:r>
              <a:rPr lang="en-GB" dirty="0"/>
              <a:t> </a:t>
            </a:r>
            <a:r>
              <a:rPr lang="en-GB" dirty="0" err="1"/>
              <a:t>tentang</a:t>
            </a:r>
            <a:r>
              <a:rPr lang="en-GB" dirty="0"/>
              <a:t> Hak Ekonomi, Sosial dan </a:t>
            </a:r>
            <a:r>
              <a:rPr lang="en-GB" dirty="0" err="1"/>
              <a:t>Budaya</a:t>
            </a:r>
            <a:r>
              <a:rPr lang="en-GB" dirty="0"/>
              <a:t> (ICESCR)</a:t>
            </a:r>
            <a:endParaRPr dirty="0"/>
          </a:p>
          <a:p>
            <a:pPr marL="0" lvl="0" indent="0" algn="l" rtl="0">
              <a:spcBef>
                <a:spcPts val="0"/>
              </a:spcBef>
              <a:spcAft>
                <a:spcPts val="0"/>
              </a:spcAft>
              <a:buClr>
                <a:schemeClr val="dk1"/>
              </a:buClr>
              <a:buSzPts val="1100"/>
              <a:buFont typeface="Arial"/>
              <a:buNone/>
            </a:pPr>
            <a:r>
              <a:rPr lang="en-GB" dirty="0" err="1"/>
              <a:t>Kedua</a:t>
            </a:r>
            <a:r>
              <a:rPr lang="en-GB" dirty="0"/>
              <a:t> </a:t>
            </a:r>
            <a:r>
              <a:rPr lang="en-GB" dirty="0" err="1"/>
              <a:t>Perjanjian</a:t>
            </a:r>
            <a:r>
              <a:rPr lang="en-GB" dirty="0"/>
              <a:t> </a:t>
            </a:r>
            <a:r>
              <a:rPr lang="en-GB" dirty="0" err="1"/>
              <a:t>ini</a:t>
            </a:r>
            <a:r>
              <a:rPr lang="en-GB" dirty="0"/>
              <a:t> </a:t>
            </a:r>
            <a:r>
              <a:rPr lang="en-GB" dirty="0" err="1"/>
              <a:t>secara</a:t>
            </a:r>
            <a:r>
              <a:rPr lang="en-GB" dirty="0"/>
              <a:t> </a:t>
            </a:r>
            <a:r>
              <a:rPr lang="en-GB" dirty="0" err="1"/>
              <a:t>hukum</a:t>
            </a:r>
            <a:r>
              <a:rPr lang="en-GB" dirty="0"/>
              <a:t> </a:t>
            </a:r>
            <a:r>
              <a:rPr lang="en-GB" dirty="0" err="1"/>
              <a:t>mengikat</a:t>
            </a:r>
            <a:r>
              <a:rPr lang="en-GB" dirty="0"/>
              <a:t> negara-negara yang </a:t>
            </a:r>
            <a:r>
              <a:rPr lang="en-GB" dirty="0" err="1"/>
              <a:t>menyetujuinya</a:t>
            </a:r>
            <a:r>
              <a:rPr lang="en-GB" dirty="0"/>
              <a:t>.</a:t>
            </a:r>
            <a:endParaRPr dirty="0"/>
          </a:p>
        </p:txBody>
      </p:sp>
      <p:sp>
        <p:nvSpPr>
          <p:cNvPr id="154" name="Google Shape;154;p1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55" name="Google Shape;155;p1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156" name="Google Shape;15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Sebagian </a:t>
            </a:r>
            <a:r>
              <a:rPr lang="en-GB" dirty="0" err="1"/>
              <a:t>besar</a:t>
            </a:r>
            <a:r>
              <a:rPr lang="en-GB" dirty="0"/>
              <a:t> negara </a:t>
            </a:r>
            <a:r>
              <a:rPr lang="en-GB" dirty="0" err="1"/>
              <a:t>telah</a:t>
            </a:r>
            <a:r>
              <a:rPr lang="en-GB" dirty="0"/>
              <a:t> </a:t>
            </a:r>
            <a:r>
              <a:rPr lang="en-GB" dirty="0" err="1"/>
              <a:t>berkomitmen</a:t>
            </a:r>
            <a:r>
              <a:rPr lang="en-GB" dirty="0"/>
              <a:t> pada </a:t>
            </a:r>
            <a:r>
              <a:rPr lang="en-GB" dirty="0" err="1"/>
              <a:t>perjanjian</a:t>
            </a:r>
            <a:r>
              <a:rPr lang="en-GB" dirty="0"/>
              <a:t> </a:t>
            </a:r>
            <a:r>
              <a:rPr lang="en-GB" dirty="0" err="1"/>
              <a:t>ini</a:t>
            </a:r>
            <a:r>
              <a:rPr lang="en-GB" dirty="0"/>
              <a:t> – </a:t>
            </a:r>
            <a:r>
              <a:rPr lang="en-GB" dirty="0" err="1"/>
              <a:t>semua</a:t>
            </a:r>
            <a:r>
              <a:rPr lang="en-GB" dirty="0"/>
              <a:t> negara </a:t>
            </a:r>
            <a:r>
              <a:rPr lang="en-GB" dirty="0" err="1"/>
              <a:t>berwarna</a:t>
            </a:r>
            <a:r>
              <a:rPr lang="en-GB" dirty="0"/>
              <a:t> </a:t>
            </a:r>
            <a:r>
              <a:rPr lang="en-GB" dirty="0" err="1"/>
              <a:t>hijau</a:t>
            </a:r>
            <a:r>
              <a:rPr lang="en-GB" dirty="0"/>
              <a:t> di </a:t>
            </a:r>
            <a:r>
              <a:rPr lang="en-GB" dirty="0" err="1"/>
              <a:t>peta</a:t>
            </a:r>
            <a:r>
              <a:rPr lang="en-GB" dirty="0"/>
              <a:t> </a:t>
            </a:r>
            <a:r>
              <a:rPr lang="en-GB" dirty="0" err="1"/>
              <a:t>ini</a:t>
            </a:r>
            <a:r>
              <a:rPr lang="en-GB" dirty="0"/>
              <a:t>! </a:t>
            </a:r>
            <a:r>
              <a:rPr lang="en-GB" dirty="0" err="1"/>
              <a:t>Pemerintah</a:t>
            </a:r>
            <a:r>
              <a:rPr lang="en-GB" dirty="0"/>
              <a:t> </a:t>
            </a:r>
            <a:r>
              <a:rPr lang="en-GB" dirty="0" err="1"/>
              <a:t>dari</a:t>
            </a:r>
            <a:r>
              <a:rPr lang="en-GB" dirty="0"/>
              <a:t> </a:t>
            </a:r>
            <a:r>
              <a:rPr lang="en-GB" dirty="0" err="1"/>
              <a:t>semua</a:t>
            </a:r>
            <a:r>
              <a:rPr lang="en-GB" dirty="0"/>
              <a:t> negara </a:t>
            </a:r>
            <a:r>
              <a:rPr lang="en-GB" dirty="0" err="1"/>
              <a:t>ini</a:t>
            </a:r>
            <a:r>
              <a:rPr lang="en-GB" dirty="0"/>
              <a:t> </a:t>
            </a:r>
            <a:r>
              <a:rPr lang="en-GB" dirty="0" err="1"/>
              <a:t>telah</a:t>
            </a:r>
            <a:r>
              <a:rPr lang="en-GB" dirty="0"/>
              <a:t> </a:t>
            </a:r>
            <a:r>
              <a:rPr lang="en-GB" dirty="0" err="1"/>
              <a:t>menerima</a:t>
            </a:r>
            <a:r>
              <a:rPr lang="en-GB" dirty="0"/>
              <a:t> </a:t>
            </a:r>
            <a:r>
              <a:rPr lang="en-GB" dirty="0" err="1"/>
              <a:t>bahwa</a:t>
            </a:r>
            <a:r>
              <a:rPr lang="en-GB" dirty="0"/>
              <a:t> </a:t>
            </a:r>
            <a:r>
              <a:rPr lang="en-GB" dirty="0" err="1"/>
              <a:t>mereka</a:t>
            </a:r>
            <a:r>
              <a:rPr lang="en-GB" dirty="0"/>
              <a:t> </a:t>
            </a:r>
            <a:r>
              <a:rPr lang="en-GB" dirty="0" err="1"/>
              <a:t>memiliki</a:t>
            </a:r>
            <a:r>
              <a:rPr lang="en-GB" dirty="0"/>
              <a:t> </a:t>
            </a:r>
            <a:r>
              <a:rPr lang="en-GB" dirty="0" err="1"/>
              <a:t>kewajiban</a:t>
            </a:r>
            <a:r>
              <a:rPr lang="en-GB" dirty="0"/>
              <a:t> </a:t>
            </a:r>
            <a:r>
              <a:rPr lang="en-GB" dirty="0" err="1"/>
              <a:t>hukum</a:t>
            </a:r>
            <a:r>
              <a:rPr lang="en-GB" dirty="0"/>
              <a:t> di </a:t>
            </a:r>
            <a:r>
              <a:rPr lang="en-GB" dirty="0" err="1"/>
              <a:t>bawah</a:t>
            </a:r>
            <a:r>
              <a:rPr lang="en-GB" dirty="0"/>
              <a:t> </a:t>
            </a:r>
            <a:r>
              <a:rPr lang="en-GB" dirty="0" err="1"/>
              <a:t>hukum</a:t>
            </a:r>
            <a:r>
              <a:rPr lang="en-GB" dirty="0"/>
              <a:t> </a:t>
            </a:r>
            <a:r>
              <a:rPr lang="en-GB" dirty="0" err="1"/>
              <a:t>internasional</a:t>
            </a:r>
            <a:r>
              <a:rPr lang="en-GB" dirty="0"/>
              <a:t> </a:t>
            </a:r>
            <a:r>
              <a:rPr lang="en-GB" dirty="0" err="1"/>
              <a:t>untuk</a:t>
            </a:r>
            <a:r>
              <a:rPr lang="en-GB" dirty="0"/>
              <a:t> </a:t>
            </a:r>
            <a:r>
              <a:rPr lang="en-GB" dirty="0" err="1"/>
              <a:t>melakukan</a:t>
            </a:r>
            <a:r>
              <a:rPr lang="en-GB" dirty="0"/>
              <a:t> </a:t>
            </a:r>
            <a:r>
              <a:rPr lang="en-GB" dirty="0" err="1"/>
              <a:t>tiga</a:t>
            </a:r>
            <a:r>
              <a:rPr lang="en-GB" dirty="0"/>
              <a:t> </a:t>
            </a:r>
            <a:r>
              <a:rPr lang="en-GB" dirty="0" err="1"/>
              <a:t>hal</a:t>
            </a:r>
            <a:r>
              <a:rPr lang="en-GB" dirty="0"/>
              <a:t>:</a:t>
            </a:r>
            <a:r>
              <a:rPr lang="en-GB" dirty="0">
                <a:solidFill>
                  <a:schemeClr val="dk1"/>
                </a:solidFill>
                <a:latin typeface="Calibri"/>
                <a:ea typeface="Calibri"/>
                <a:cs typeface="Calibri"/>
                <a:sym typeface="Calibri"/>
              </a:rPr>
              <a:t>  </a:t>
            </a:r>
            <a:endParaRPr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r>
              <a:rPr lang="en-GB" i="1" dirty="0"/>
              <a:t>(</a:t>
            </a:r>
            <a:r>
              <a:rPr lang="en-GB" i="1" dirty="0" err="1"/>
              <a:t>Catatan</a:t>
            </a:r>
            <a:r>
              <a:rPr lang="en-GB" i="1" dirty="0"/>
              <a:t>: Negara-negara </a:t>
            </a:r>
            <a:r>
              <a:rPr lang="en-GB" i="1" dirty="0" err="1"/>
              <a:t>berwarna</a:t>
            </a:r>
            <a:r>
              <a:rPr lang="en-GB" i="1" dirty="0"/>
              <a:t> </a:t>
            </a:r>
            <a:r>
              <a:rPr lang="en-GB" i="1" dirty="0" err="1"/>
              <a:t>hijau</a:t>
            </a:r>
            <a:r>
              <a:rPr lang="en-GB" i="1" dirty="0"/>
              <a:t> </a:t>
            </a:r>
            <a:r>
              <a:rPr lang="en-GB" i="1" dirty="0" err="1"/>
              <a:t>telah</a:t>
            </a:r>
            <a:r>
              <a:rPr lang="en-GB" i="1" dirty="0"/>
              <a:t> </a:t>
            </a:r>
            <a:r>
              <a:rPr lang="en-GB" i="1" dirty="0" err="1"/>
              <a:t>menandatangani</a:t>
            </a:r>
            <a:r>
              <a:rPr lang="en-GB" i="1" dirty="0"/>
              <a:t> dan </a:t>
            </a:r>
            <a:r>
              <a:rPr lang="en-GB" i="1" dirty="0" err="1"/>
              <a:t>meratifikasi</a:t>
            </a:r>
            <a:r>
              <a:rPr lang="en-GB" i="1" dirty="0"/>
              <a:t> </a:t>
            </a:r>
            <a:r>
              <a:rPr lang="en-GB" i="1" dirty="0" err="1"/>
              <a:t>perjanjian</a:t>
            </a:r>
            <a:r>
              <a:rPr lang="en-GB" i="1" dirty="0"/>
              <a:t> </a:t>
            </a:r>
            <a:r>
              <a:rPr lang="en-GB" i="1" dirty="0" err="1"/>
              <a:t>internasional</a:t>
            </a:r>
            <a:r>
              <a:rPr lang="en-GB" i="1" dirty="0"/>
              <a:t> </a:t>
            </a:r>
            <a:r>
              <a:rPr lang="en-GB" i="1" dirty="0" err="1"/>
              <a:t>tersebut</a:t>
            </a:r>
            <a:r>
              <a:rPr lang="en-GB" i="1" dirty="0"/>
              <a:t>, yang </a:t>
            </a:r>
            <a:r>
              <a:rPr lang="en-GB" i="1" dirty="0" err="1"/>
              <a:t>berarti</a:t>
            </a:r>
            <a:r>
              <a:rPr lang="en-GB" i="1" dirty="0"/>
              <a:t> </a:t>
            </a:r>
            <a:r>
              <a:rPr lang="en-GB" i="1" dirty="0" err="1"/>
              <a:t>mereka</a:t>
            </a:r>
            <a:r>
              <a:rPr lang="en-GB" i="1" dirty="0"/>
              <a:t> </a:t>
            </a:r>
            <a:r>
              <a:rPr lang="en-GB" i="1" dirty="0" err="1"/>
              <a:t>terikat</a:t>
            </a:r>
            <a:r>
              <a:rPr lang="en-GB" i="1" dirty="0"/>
              <a:t> </a:t>
            </a:r>
            <a:r>
              <a:rPr lang="en-GB" i="1" dirty="0" err="1"/>
              <a:t>hukum</a:t>
            </a:r>
            <a:r>
              <a:rPr lang="en-GB" i="1" dirty="0"/>
              <a:t> </a:t>
            </a:r>
            <a:r>
              <a:rPr lang="en-GB" i="1" dirty="0" err="1"/>
              <a:t>internasional</a:t>
            </a:r>
            <a:r>
              <a:rPr lang="en-GB" i="1" dirty="0"/>
              <a:t> </a:t>
            </a:r>
            <a:r>
              <a:rPr lang="en-GB" i="1" dirty="0" err="1"/>
              <a:t>untuk</a:t>
            </a:r>
            <a:r>
              <a:rPr lang="en-GB" i="1" dirty="0"/>
              <a:t> </a:t>
            </a:r>
            <a:r>
              <a:rPr lang="en-GB" i="1" dirty="0" err="1"/>
              <a:t>mengikutinya</a:t>
            </a:r>
            <a:r>
              <a:rPr lang="en-GB" i="1" dirty="0"/>
              <a:t>. Negara </a:t>
            </a:r>
            <a:r>
              <a:rPr lang="en-GB" i="1" dirty="0" err="1"/>
              <a:t>berwarna</a:t>
            </a:r>
            <a:r>
              <a:rPr lang="en-GB" i="1" dirty="0"/>
              <a:t> </a:t>
            </a:r>
            <a:r>
              <a:rPr lang="en-GB" i="1" dirty="0" err="1"/>
              <a:t>jingga</a:t>
            </a:r>
            <a:r>
              <a:rPr lang="en-GB" i="1" dirty="0"/>
              <a:t> </a:t>
            </a:r>
            <a:r>
              <a:rPr lang="en-GB" i="1" dirty="0" err="1"/>
              <a:t>belum</a:t>
            </a:r>
            <a:r>
              <a:rPr lang="en-GB" i="1" dirty="0"/>
              <a:t> </a:t>
            </a:r>
            <a:r>
              <a:rPr lang="en-GB" i="1" dirty="0" err="1"/>
              <a:t>menandatangani</a:t>
            </a:r>
            <a:r>
              <a:rPr lang="en-GB" i="1" dirty="0"/>
              <a:t> </a:t>
            </a:r>
            <a:r>
              <a:rPr lang="en-GB" i="1" dirty="0" err="1"/>
              <a:t>maupun</a:t>
            </a:r>
            <a:r>
              <a:rPr lang="en-GB" i="1" dirty="0"/>
              <a:t> </a:t>
            </a:r>
            <a:r>
              <a:rPr lang="en-GB" i="1" dirty="0" err="1"/>
              <a:t>meratifikasi</a:t>
            </a:r>
            <a:r>
              <a:rPr lang="en-GB" i="1" dirty="0"/>
              <a:t> </a:t>
            </a:r>
            <a:r>
              <a:rPr lang="en-GB" i="1" dirty="0" err="1"/>
              <a:t>Perjanjiannya</a:t>
            </a:r>
            <a:r>
              <a:rPr lang="en-GB" i="1" dirty="0"/>
              <a:t>. Negara </a:t>
            </a:r>
            <a:r>
              <a:rPr lang="en-GB" i="1" dirty="0" err="1"/>
              <a:t>berwarna</a:t>
            </a:r>
            <a:r>
              <a:rPr lang="en-GB" i="1" dirty="0"/>
              <a:t> </a:t>
            </a:r>
            <a:r>
              <a:rPr lang="en-GB" i="1" dirty="0" err="1"/>
              <a:t>krem</a:t>
            </a:r>
            <a:r>
              <a:rPr lang="en-GB" i="1" dirty="0"/>
              <a:t> </a:t>
            </a:r>
            <a:r>
              <a:rPr lang="en-GB" i="1" dirty="0" err="1"/>
              <a:t>hanya</a:t>
            </a:r>
            <a:r>
              <a:rPr lang="en-GB" i="1" dirty="0"/>
              <a:t> </a:t>
            </a:r>
            <a:r>
              <a:rPr lang="en-GB" i="1" dirty="0" err="1"/>
              <a:t>menandatangani</a:t>
            </a:r>
            <a:r>
              <a:rPr lang="en-GB" i="1" dirty="0"/>
              <a:t> </a:t>
            </a:r>
            <a:r>
              <a:rPr lang="en-GB" i="1" dirty="0" err="1"/>
              <a:t>namun</a:t>
            </a:r>
            <a:r>
              <a:rPr lang="en-GB" i="1" dirty="0"/>
              <a:t> </a:t>
            </a:r>
            <a:r>
              <a:rPr lang="en-GB" i="1" dirty="0" err="1"/>
              <a:t>tidak</a:t>
            </a:r>
            <a:r>
              <a:rPr lang="en-GB" i="1" dirty="0"/>
              <a:t> </a:t>
            </a:r>
            <a:r>
              <a:rPr lang="en-GB" i="1" dirty="0" err="1"/>
              <a:t>meratifikasi</a:t>
            </a:r>
            <a:r>
              <a:rPr lang="en-GB" i="1" dirty="0"/>
              <a:t>, yang </a:t>
            </a:r>
            <a:r>
              <a:rPr lang="en-GB" i="1" dirty="0" err="1"/>
              <a:t>berarti</a:t>
            </a:r>
            <a:r>
              <a:rPr lang="en-GB" i="1" dirty="0"/>
              <a:t> </a:t>
            </a:r>
            <a:r>
              <a:rPr lang="en-GB" i="1" dirty="0" err="1"/>
              <a:t>mereka</a:t>
            </a:r>
            <a:r>
              <a:rPr lang="en-GB" i="1" dirty="0"/>
              <a:t> </a:t>
            </a:r>
            <a:r>
              <a:rPr lang="en-GB" i="1" dirty="0" err="1"/>
              <a:t>telah</a:t>
            </a:r>
            <a:r>
              <a:rPr lang="en-GB" i="1" dirty="0"/>
              <a:t> </a:t>
            </a:r>
            <a:r>
              <a:rPr lang="en-GB" i="1" dirty="0" err="1"/>
              <a:t>mengekspresikan</a:t>
            </a:r>
            <a:r>
              <a:rPr lang="en-GB" i="1" dirty="0"/>
              <a:t> </a:t>
            </a:r>
            <a:r>
              <a:rPr lang="en-GB" i="1" dirty="0" err="1"/>
              <a:t>tujuan</a:t>
            </a:r>
            <a:r>
              <a:rPr lang="en-GB" i="1" dirty="0"/>
              <a:t> </a:t>
            </a:r>
            <a:r>
              <a:rPr lang="en-GB" i="1" dirty="0" err="1"/>
              <a:t>politik</a:t>
            </a:r>
            <a:r>
              <a:rPr lang="en-GB" i="1" dirty="0"/>
              <a:t> </a:t>
            </a:r>
            <a:r>
              <a:rPr lang="en-GB" i="1" dirty="0" err="1"/>
              <a:t>untuk</a:t>
            </a:r>
            <a:r>
              <a:rPr lang="en-GB" i="1" dirty="0"/>
              <a:t> </a:t>
            </a:r>
            <a:r>
              <a:rPr lang="en-GB" i="1" dirty="0" err="1"/>
              <a:t>mengikuti</a:t>
            </a:r>
            <a:r>
              <a:rPr lang="en-GB" i="1" dirty="0"/>
              <a:t> </a:t>
            </a:r>
            <a:r>
              <a:rPr lang="en-GB" i="1" dirty="0" err="1"/>
              <a:t>namun</a:t>
            </a:r>
            <a:r>
              <a:rPr lang="en-GB" i="1" dirty="0"/>
              <a:t> </a:t>
            </a:r>
            <a:r>
              <a:rPr lang="en-GB" i="1" dirty="0" err="1"/>
              <a:t>tidak</a:t>
            </a:r>
            <a:r>
              <a:rPr lang="en-GB" i="1" dirty="0"/>
              <a:t> </a:t>
            </a:r>
            <a:r>
              <a:rPr lang="en-GB" i="1" dirty="0" err="1"/>
              <a:t>terikat</a:t>
            </a:r>
            <a:r>
              <a:rPr lang="en-GB" i="1" dirty="0"/>
              <a:t> </a:t>
            </a:r>
            <a:r>
              <a:rPr lang="en-GB" i="1" dirty="0" err="1"/>
              <a:t>secara</a:t>
            </a:r>
            <a:r>
              <a:rPr lang="en-GB" i="1" dirty="0"/>
              <a:t> legal oleh </a:t>
            </a:r>
            <a:r>
              <a:rPr lang="en-GB" i="1" dirty="0" err="1"/>
              <a:t>Perjanjiannya</a:t>
            </a:r>
            <a:r>
              <a:rPr lang="en-GB" i="1" dirty="0"/>
              <a:t>. Negara </a:t>
            </a:r>
            <a:r>
              <a:rPr lang="en-GB" i="1" dirty="0" err="1"/>
              <a:t>berwarna</a:t>
            </a:r>
            <a:r>
              <a:rPr lang="en-GB" i="1" dirty="0"/>
              <a:t> </a:t>
            </a:r>
            <a:r>
              <a:rPr lang="en-GB" i="1" dirty="0" err="1"/>
              <a:t>abu-abu</a:t>
            </a:r>
            <a:r>
              <a:rPr lang="en-GB" i="1" dirty="0"/>
              <a:t> </a:t>
            </a:r>
            <a:r>
              <a:rPr lang="en-GB" i="1" dirty="0" err="1"/>
              <a:t>adalah</a:t>
            </a:r>
            <a:r>
              <a:rPr lang="en-GB" i="1" dirty="0"/>
              <a:t> wilayah yang </a:t>
            </a:r>
            <a:r>
              <a:rPr lang="en-GB" i="1" dirty="0" err="1"/>
              <a:t>diduduki</a:t>
            </a:r>
            <a:r>
              <a:rPr lang="en-GB" i="1" dirty="0"/>
              <a:t>.)</a:t>
            </a:r>
            <a:endParaRPr sz="1200" i="1" dirty="0">
              <a:solidFill>
                <a:schemeClr val="dk1"/>
              </a:solidFill>
              <a:latin typeface="Calibri"/>
              <a:ea typeface="Calibri"/>
              <a:cs typeface="Calibri"/>
              <a:sym typeface="Calibri"/>
            </a:endParaRPr>
          </a:p>
        </p:txBody>
      </p:sp>
      <p:sp>
        <p:nvSpPr>
          <p:cNvPr id="170" name="Google Shape;170;p1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71" name="Google Shape;171;p1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172" name="Google Shape;17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Arial" panose="020B0604020202020204" pitchFamily="34" charset="0"/>
              <a:buChar char="•"/>
            </a:pPr>
            <a:r>
              <a:rPr lang="en-GB" dirty="0" err="1"/>
              <a:t>Untuk</a:t>
            </a:r>
            <a:r>
              <a:rPr lang="en-GB" dirty="0"/>
              <a:t> </a:t>
            </a:r>
            <a:r>
              <a:rPr lang="en-GB" dirty="0" err="1"/>
              <a:t>menghormati</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dalam</a:t>
            </a:r>
            <a:r>
              <a:rPr lang="en-GB" dirty="0"/>
              <a:t> </a:t>
            </a:r>
            <a:r>
              <a:rPr lang="en-GB" dirty="0" err="1"/>
              <a:t>undang-undang</a:t>
            </a:r>
            <a:r>
              <a:rPr lang="en-GB" dirty="0"/>
              <a:t> yang </a:t>
            </a:r>
            <a:r>
              <a:rPr lang="en-GB" dirty="0" err="1"/>
              <a:t>mereka</a:t>
            </a:r>
            <a:r>
              <a:rPr lang="en-GB" dirty="0"/>
              <a:t> buat dan </a:t>
            </a:r>
            <a:r>
              <a:rPr lang="en-GB" dirty="0" err="1"/>
              <a:t>tindakan</a:t>
            </a:r>
            <a:r>
              <a:rPr lang="en-GB" dirty="0"/>
              <a:t> yang </a:t>
            </a:r>
            <a:r>
              <a:rPr lang="en-GB" dirty="0" err="1"/>
              <a:t>diambil</a:t>
            </a:r>
            <a:r>
              <a:rPr lang="en-GB" dirty="0"/>
              <a:t> oleh </a:t>
            </a:r>
            <a:r>
              <a:rPr lang="en-GB" dirty="0" err="1"/>
              <a:t>aparat</a:t>
            </a:r>
            <a:r>
              <a:rPr lang="en-GB" dirty="0"/>
              <a:t> </a:t>
            </a:r>
            <a:r>
              <a:rPr lang="en-GB" dirty="0" err="1"/>
              <a:t>pemerintah</a:t>
            </a:r>
            <a:r>
              <a:rPr lang="en-GB" dirty="0"/>
              <a:t>. </a:t>
            </a:r>
            <a:r>
              <a:rPr lang="en-GB" dirty="0" err="1"/>
              <a:t>Misalnya</a:t>
            </a:r>
            <a:r>
              <a:rPr lang="en-GB" dirty="0"/>
              <a:t>, </a:t>
            </a:r>
            <a:r>
              <a:rPr lang="en-GB" dirty="0" err="1"/>
              <a:t>tidak</a:t>
            </a:r>
            <a:r>
              <a:rPr lang="en-GB" dirty="0"/>
              <a:t> </a:t>
            </a:r>
            <a:r>
              <a:rPr lang="en-GB" dirty="0" err="1"/>
              <a:t>boleh</a:t>
            </a:r>
            <a:r>
              <a:rPr lang="en-GB" dirty="0"/>
              <a:t> </a:t>
            </a:r>
            <a:r>
              <a:rPr lang="en-GB" dirty="0" err="1"/>
              <a:t>ada</a:t>
            </a:r>
            <a:r>
              <a:rPr lang="en-GB" dirty="0"/>
              <a:t> </a:t>
            </a:r>
            <a:r>
              <a:rPr lang="en-GB" dirty="0" err="1"/>
              <a:t>undang-undang</a:t>
            </a:r>
            <a:r>
              <a:rPr lang="en-GB" dirty="0"/>
              <a:t> yang </a:t>
            </a:r>
            <a:r>
              <a:rPr lang="en-GB" dirty="0" err="1"/>
              <a:t>diskriminatif</a:t>
            </a:r>
            <a:r>
              <a:rPr lang="en-GB" dirty="0"/>
              <a:t> dan </a:t>
            </a:r>
            <a:r>
              <a:rPr lang="en-GB" dirty="0" err="1"/>
              <a:t>tidak</a:t>
            </a:r>
            <a:r>
              <a:rPr lang="en-GB" dirty="0"/>
              <a:t> </a:t>
            </a:r>
            <a:r>
              <a:rPr lang="en-GB" dirty="0" err="1"/>
              <a:t>boleh</a:t>
            </a:r>
            <a:r>
              <a:rPr lang="en-GB" dirty="0"/>
              <a:t> </a:t>
            </a:r>
            <a:r>
              <a:rPr lang="en-GB" dirty="0" err="1"/>
              <a:t>ada</a:t>
            </a:r>
            <a:r>
              <a:rPr lang="en-GB" dirty="0"/>
              <a:t> yang </a:t>
            </a:r>
            <a:r>
              <a:rPr lang="en-GB" dirty="0" err="1"/>
              <a:t>disiksa</a:t>
            </a:r>
            <a:r>
              <a:rPr lang="en-GB" dirty="0"/>
              <a:t>. </a:t>
            </a:r>
            <a:r>
              <a:rPr lang="en-GB" dirty="0">
                <a:latin typeface="Times New Roman"/>
                <a:ea typeface="Times New Roman"/>
                <a:cs typeface="Times New Roman"/>
                <a:sym typeface="Times New Roman"/>
              </a:rPr>
              <a:t> </a:t>
            </a:r>
            <a:endParaRPr dirty="0">
              <a:latin typeface="Times New Roman"/>
              <a:ea typeface="Times New Roman"/>
              <a:cs typeface="Times New Roman"/>
              <a:sym typeface="Times New Roman"/>
            </a:endParaRPr>
          </a:p>
          <a:p>
            <a:pPr marL="171450" lvl="0" indent="-171450" algn="l" rtl="0">
              <a:spcBef>
                <a:spcPts val="0"/>
              </a:spcBef>
              <a:spcAft>
                <a:spcPts val="0"/>
              </a:spcAft>
              <a:buClr>
                <a:schemeClr val="dk1"/>
              </a:buClr>
              <a:buSzPts val="1200"/>
              <a:buFont typeface="Arial" panose="020B0604020202020204" pitchFamily="34" charset="0"/>
              <a:buChar char="•"/>
            </a:pPr>
            <a:r>
              <a:rPr lang="en-GB" dirty="0" err="1"/>
              <a:t>Untuk</a:t>
            </a:r>
            <a:r>
              <a:rPr lang="en-GB" dirty="0"/>
              <a:t> </a:t>
            </a:r>
            <a:r>
              <a:rPr lang="en-GB" dirty="0" err="1"/>
              <a:t>melindungi</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memastikan</a:t>
            </a:r>
            <a:r>
              <a:rPr lang="en-GB" dirty="0"/>
              <a:t> </a:t>
            </a:r>
            <a:r>
              <a:rPr lang="en-GB" dirty="0" err="1"/>
              <a:t>setiap</a:t>
            </a:r>
            <a:r>
              <a:rPr lang="en-GB" dirty="0"/>
              <a:t> orang </a:t>
            </a:r>
            <a:r>
              <a:rPr lang="en-GB" dirty="0" err="1"/>
              <a:t>dapat</a:t>
            </a:r>
            <a:r>
              <a:rPr lang="en-GB" dirty="0"/>
              <a:t> </a:t>
            </a:r>
            <a:r>
              <a:rPr lang="en-GB" dirty="0" err="1"/>
              <a:t>mencari</a:t>
            </a:r>
            <a:r>
              <a:rPr lang="en-GB" dirty="0"/>
              <a:t> </a:t>
            </a:r>
            <a:r>
              <a:rPr lang="en-GB" dirty="0" err="1"/>
              <a:t>keadilan</a:t>
            </a:r>
            <a:r>
              <a:rPr lang="en-GB" dirty="0"/>
              <a:t> </a:t>
            </a:r>
            <a:r>
              <a:rPr lang="en-GB" dirty="0" err="1"/>
              <a:t>ketika</a:t>
            </a:r>
            <a:r>
              <a:rPr lang="en-GB" dirty="0"/>
              <a:t> </a:t>
            </a:r>
            <a:r>
              <a:rPr lang="en-GB" dirty="0" err="1"/>
              <a:t>hak</a:t>
            </a:r>
            <a:r>
              <a:rPr lang="en-GB" dirty="0"/>
              <a:t> </a:t>
            </a:r>
            <a:r>
              <a:rPr lang="en-GB" dirty="0" err="1"/>
              <a:t>mereka</a:t>
            </a:r>
            <a:r>
              <a:rPr lang="en-GB" dirty="0"/>
              <a:t> </a:t>
            </a:r>
            <a:r>
              <a:rPr lang="en-GB" dirty="0" err="1"/>
              <a:t>dilanggar</a:t>
            </a:r>
            <a:r>
              <a:rPr lang="en-GB" dirty="0"/>
              <a:t> oleh negara </a:t>
            </a:r>
            <a:r>
              <a:rPr lang="en-GB" dirty="0" err="1"/>
              <a:t>atau</a:t>
            </a:r>
            <a:r>
              <a:rPr lang="en-GB" dirty="0"/>
              <a:t> orang lain.  </a:t>
            </a:r>
            <a:endParaRPr dirty="0"/>
          </a:p>
          <a:p>
            <a:pPr marL="171450" lvl="0" indent="-171450" algn="l" rtl="0">
              <a:spcBef>
                <a:spcPts val="0"/>
              </a:spcBef>
              <a:spcAft>
                <a:spcPts val="0"/>
              </a:spcAft>
              <a:buClr>
                <a:schemeClr val="dk1"/>
              </a:buClr>
              <a:buSzPts val="1200"/>
              <a:buFont typeface="Arial" panose="020B0604020202020204" pitchFamily="34" charset="0"/>
              <a:buChar char="•"/>
            </a:pPr>
            <a:r>
              <a:rPr lang="en-GB" dirty="0"/>
              <a:t>Dan </a:t>
            </a:r>
            <a:r>
              <a:rPr lang="en-GB" dirty="0" err="1"/>
              <a:t>untuk</a:t>
            </a:r>
            <a:r>
              <a:rPr lang="en-GB" dirty="0"/>
              <a:t> </a:t>
            </a:r>
            <a:r>
              <a:rPr lang="en-GB" dirty="0" err="1"/>
              <a:t>mendukung</a:t>
            </a:r>
            <a:r>
              <a:rPr lang="en-GB" dirty="0"/>
              <a:t> </a:t>
            </a:r>
            <a:r>
              <a:rPr lang="en-GB" dirty="0" err="1"/>
              <a:t>hak</a:t>
            </a:r>
            <a:r>
              <a:rPr lang="en-GB" dirty="0"/>
              <a:t> </a:t>
            </a:r>
            <a:r>
              <a:rPr lang="en-GB" dirty="0" err="1"/>
              <a:t>asasi</a:t>
            </a:r>
            <a:r>
              <a:rPr lang="en-GB" dirty="0"/>
              <a:t> </a:t>
            </a:r>
            <a:r>
              <a:rPr lang="en-GB" dirty="0" err="1"/>
              <a:t>manusia</a:t>
            </a:r>
            <a:r>
              <a:rPr lang="en-GB" dirty="0"/>
              <a:t> – </a:t>
            </a:r>
            <a:r>
              <a:rPr lang="en-GB" dirty="0" err="1"/>
              <a:t>melakukan</a:t>
            </a:r>
            <a:r>
              <a:rPr lang="en-GB" dirty="0"/>
              <a:t> yang </a:t>
            </a:r>
            <a:r>
              <a:rPr lang="en-GB" dirty="0" err="1"/>
              <a:t>terbaik</a:t>
            </a:r>
            <a:r>
              <a:rPr lang="en-GB" dirty="0"/>
              <a:t> </a:t>
            </a:r>
            <a:r>
              <a:rPr lang="en-GB" dirty="0" err="1"/>
              <a:t>untuk</a:t>
            </a:r>
            <a:r>
              <a:rPr lang="en-GB" dirty="0"/>
              <a:t> </a:t>
            </a:r>
            <a:r>
              <a:rPr lang="en-GB" dirty="0" err="1"/>
              <a:t>memastikan</a:t>
            </a:r>
            <a:r>
              <a:rPr lang="en-GB" dirty="0"/>
              <a:t> </a:t>
            </a:r>
            <a:r>
              <a:rPr lang="en-GB" dirty="0" err="1"/>
              <a:t>setiap</a:t>
            </a:r>
            <a:r>
              <a:rPr lang="en-GB" dirty="0"/>
              <a:t> orang </a:t>
            </a:r>
            <a:r>
              <a:rPr lang="en-GB" dirty="0" err="1"/>
              <a:t>memiliki</a:t>
            </a:r>
            <a:r>
              <a:rPr lang="en-GB" dirty="0"/>
              <a:t> </a:t>
            </a:r>
            <a:r>
              <a:rPr lang="en-GB" dirty="0" err="1"/>
              <a:t>akses</a:t>
            </a:r>
            <a:r>
              <a:rPr lang="en-GB" dirty="0"/>
              <a:t> </a:t>
            </a:r>
            <a:r>
              <a:rPr lang="en-GB" dirty="0" err="1"/>
              <a:t>ke</a:t>
            </a:r>
            <a:r>
              <a:rPr lang="en-GB" dirty="0"/>
              <a:t> </a:t>
            </a:r>
            <a:r>
              <a:rPr lang="en-GB" dirty="0" err="1"/>
              <a:t>hak</a:t>
            </a:r>
            <a:r>
              <a:rPr lang="en-GB" dirty="0"/>
              <a:t> </a:t>
            </a:r>
            <a:r>
              <a:rPr lang="en-GB" dirty="0" err="1"/>
              <a:t>mereka</a:t>
            </a:r>
            <a:r>
              <a:rPr lang="en-GB" dirty="0"/>
              <a:t>. </a:t>
            </a:r>
            <a:r>
              <a:rPr lang="en-GB" dirty="0" err="1"/>
              <a:t>Misalnya</a:t>
            </a:r>
            <a:r>
              <a:rPr lang="en-GB" dirty="0"/>
              <a:t>, </a:t>
            </a:r>
            <a:r>
              <a:rPr lang="en-GB" dirty="0" err="1"/>
              <a:t>berusaha</a:t>
            </a:r>
            <a:r>
              <a:rPr lang="en-GB" dirty="0"/>
              <a:t> </a:t>
            </a:r>
            <a:r>
              <a:rPr lang="en-GB" dirty="0" err="1"/>
              <a:t>untuk</a:t>
            </a:r>
            <a:r>
              <a:rPr lang="en-GB" dirty="0"/>
              <a:t> </a:t>
            </a:r>
            <a:r>
              <a:rPr lang="en-GB" dirty="0" err="1"/>
              <a:t>memastikan</a:t>
            </a:r>
            <a:r>
              <a:rPr lang="en-GB" dirty="0"/>
              <a:t> </a:t>
            </a:r>
            <a:r>
              <a:rPr lang="en-GB" dirty="0" err="1"/>
              <a:t>setiap</a:t>
            </a:r>
            <a:r>
              <a:rPr lang="en-GB" dirty="0"/>
              <a:t> orang </a:t>
            </a:r>
            <a:r>
              <a:rPr lang="en-GB" dirty="0" err="1"/>
              <a:t>memiliki</a:t>
            </a:r>
            <a:r>
              <a:rPr lang="en-GB" dirty="0"/>
              <a:t> </a:t>
            </a:r>
            <a:r>
              <a:rPr lang="en-GB" dirty="0" err="1"/>
              <a:t>akses</a:t>
            </a:r>
            <a:r>
              <a:rPr lang="en-GB" dirty="0"/>
              <a:t> </a:t>
            </a:r>
            <a:r>
              <a:rPr lang="en-GB" dirty="0" err="1"/>
              <a:t>ke</a:t>
            </a:r>
            <a:r>
              <a:rPr lang="en-GB" dirty="0"/>
              <a:t> </a:t>
            </a:r>
            <a:r>
              <a:rPr lang="en-GB" dirty="0" err="1"/>
              <a:t>jaminan</a:t>
            </a:r>
            <a:r>
              <a:rPr lang="en-GB" dirty="0"/>
              <a:t> </a:t>
            </a:r>
            <a:r>
              <a:rPr lang="en-GB" dirty="0" err="1"/>
              <a:t>kesehatan</a:t>
            </a:r>
            <a:r>
              <a:rPr lang="en-GB" dirty="0"/>
              <a:t> dan </a:t>
            </a:r>
            <a:r>
              <a:rPr lang="en-GB" dirty="0" err="1"/>
              <a:t>pendidikan</a:t>
            </a:r>
            <a:r>
              <a:rPr lang="en-GB" dirty="0"/>
              <a:t>. </a:t>
            </a:r>
            <a:r>
              <a:rPr lang="en-GB" dirty="0" err="1"/>
              <a:t>Tentu</a:t>
            </a:r>
            <a:r>
              <a:rPr lang="en-GB" dirty="0"/>
              <a:t> </a:t>
            </a:r>
            <a:r>
              <a:rPr lang="en-GB" dirty="0" err="1"/>
              <a:t>saja</a:t>
            </a:r>
            <a:r>
              <a:rPr lang="en-GB" dirty="0"/>
              <a:t>, </a:t>
            </a:r>
            <a:r>
              <a:rPr lang="en-GB" dirty="0" err="1"/>
              <a:t>tidak</a:t>
            </a:r>
            <a:r>
              <a:rPr lang="en-GB" dirty="0"/>
              <a:t> </a:t>
            </a:r>
            <a:r>
              <a:rPr lang="en-GB" dirty="0" err="1"/>
              <a:t>semua</a:t>
            </a:r>
            <a:r>
              <a:rPr lang="en-GB" dirty="0"/>
              <a:t> </a:t>
            </a:r>
            <a:r>
              <a:rPr lang="en-GB" dirty="0" err="1"/>
              <a:t>pemerintah</a:t>
            </a:r>
            <a:r>
              <a:rPr lang="en-GB" dirty="0"/>
              <a:t> </a:t>
            </a:r>
            <a:r>
              <a:rPr lang="en-GB" dirty="0" err="1"/>
              <a:t>memiliki</a:t>
            </a:r>
            <a:r>
              <a:rPr lang="en-GB" dirty="0"/>
              <a:t> </a:t>
            </a:r>
            <a:r>
              <a:rPr lang="en-GB" dirty="0" err="1"/>
              <a:t>sumber</a:t>
            </a:r>
            <a:r>
              <a:rPr lang="en-GB" dirty="0"/>
              <a:t> </a:t>
            </a:r>
            <a:r>
              <a:rPr lang="en-GB" dirty="0" err="1"/>
              <a:t>daya</a:t>
            </a:r>
            <a:r>
              <a:rPr lang="en-GB" dirty="0"/>
              <a:t> yang </a:t>
            </a:r>
            <a:r>
              <a:rPr lang="en-GB" dirty="0" err="1"/>
              <a:t>sama</a:t>
            </a:r>
            <a:r>
              <a:rPr lang="en-GB" dirty="0"/>
              <a:t>, </a:t>
            </a:r>
            <a:r>
              <a:rPr lang="en-GB" dirty="0" err="1"/>
              <a:t>sehingga</a:t>
            </a:r>
            <a:r>
              <a:rPr lang="en-GB" dirty="0"/>
              <a:t> </a:t>
            </a:r>
            <a:r>
              <a:rPr lang="en-GB" dirty="0" err="1"/>
              <a:t>mewujudkan</a:t>
            </a:r>
            <a:r>
              <a:rPr lang="en-GB" dirty="0"/>
              <a:t> </a:t>
            </a:r>
            <a:r>
              <a:rPr lang="en-GB" dirty="0" err="1"/>
              <a:t>hak-hak</a:t>
            </a:r>
            <a:r>
              <a:rPr lang="en-GB" dirty="0"/>
              <a:t> </a:t>
            </a:r>
            <a:r>
              <a:rPr lang="en-GB" dirty="0" err="1"/>
              <a:t>sosial</a:t>
            </a:r>
            <a:r>
              <a:rPr lang="en-GB" dirty="0"/>
              <a:t> dan </a:t>
            </a:r>
            <a:r>
              <a:rPr lang="en-GB" dirty="0" err="1"/>
              <a:t>ekonomi</a:t>
            </a:r>
            <a:r>
              <a:rPr lang="en-GB" dirty="0"/>
              <a:t> </a:t>
            </a:r>
            <a:r>
              <a:rPr lang="en-GB" dirty="0" err="1"/>
              <a:t>ini</a:t>
            </a:r>
            <a:r>
              <a:rPr lang="en-GB" dirty="0"/>
              <a:t> </a:t>
            </a:r>
            <a:r>
              <a:rPr lang="en-GB" dirty="0" err="1"/>
              <a:t>merupakan</a:t>
            </a:r>
            <a:r>
              <a:rPr lang="en-GB" dirty="0"/>
              <a:t> proses yang </a:t>
            </a:r>
            <a:r>
              <a:rPr lang="en-GB" dirty="0" err="1"/>
              <a:t>bertahap</a:t>
            </a:r>
            <a:r>
              <a:rPr lang="en-GB" dirty="0"/>
              <a:t>. </a:t>
            </a:r>
            <a:r>
              <a:rPr lang="en-GB" dirty="0">
                <a:latin typeface="Times New Roman"/>
                <a:ea typeface="Times New Roman"/>
                <a:cs typeface="Times New Roman"/>
                <a:sym typeface="Times New Roman"/>
              </a:rPr>
              <a:t> </a:t>
            </a:r>
            <a:endParaRPr dirty="0"/>
          </a:p>
        </p:txBody>
      </p:sp>
      <p:sp>
        <p:nvSpPr>
          <p:cNvPr id="183" name="Google Shape;183;p1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84" name="Google Shape;184;p1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185" name="Google Shape;185;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6" name="Google Shape;19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Pemerintah</a:t>
            </a:r>
            <a:r>
              <a:rPr lang="en-GB" dirty="0"/>
              <a:t> </a:t>
            </a:r>
            <a:r>
              <a:rPr lang="en-GB" dirty="0" err="1"/>
              <a:t>telah</a:t>
            </a:r>
            <a:r>
              <a:rPr lang="en-GB" dirty="0"/>
              <a:t> </a:t>
            </a:r>
            <a:r>
              <a:rPr lang="en-GB" dirty="0" err="1"/>
              <a:t>sepakat</a:t>
            </a:r>
            <a:r>
              <a:rPr lang="en-GB" dirty="0"/>
              <a:t> </a:t>
            </a:r>
            <a:r>
              <a:rPr lang="en-GB" dirty="0" err="1"/>
              <a:t>bahwa</a:t>
            </a:r>
            <a:r>
              <a:rPr lang="en-GB" dirty="0"/>
              <a:t> </a:t>
            </a:r>
            <a:r>
              <a:rPr lang="en-GB" dirty="0" err="1"/>
              <a:t>setiap</a:t>
            </a:r>
            <a:r>
              <a:rPr lang="en-GB" dirty="0"/>
              <a:t> </a:t>
            </a:r>
            <a:r>
              <a:rPr lang="en-GB" dirty="0" err="1"/>
              <a:t>manusia</a:t>
            </a:r>
            <a:r>
              <a:rPr lang="en-GB" dirty="0"/>
              <a:t> </a:t>
            </a:r>
            <a:r>
              <a:rPr lang="en-GB" dirty="0" err="1"/>
              <a:t>memiliki</a:t>
            </a:r>
            <a:r>
              <a:rPr lang="en-GB" dirty="0"/>
              <a:t> </a:t>
            </a:r>
            <a:r>
              <a:rPr lang="en-GB" dirty="0" err="1"/>
              <a:t>hak-hak</a:t>
            </a:r>
            <a:r>
              <a:rPr lang="en-GB" dirty="0"/>
              <a:t> </a:t>
            </a:r>
            <a:r>
              <a:rPr lang="en-GB" dirty="0" err="1"/>
              <a:t>ini</a:t>
            </a:r>
            <a:r>
              <a:rPr lang="en-GB" dirty="0"/>
              <a:t> </a:t>
            </a:r>
            <a:r>
              <a:rPr lang="en-GB" dirty="0" err="1"/>
              <a:t>secara</a:t>
            </a:r>
            <a:r>
              <a:rPr lang="en-GB" dirty="0"/>
              <a:t> </a:t>
            </a:r>
            <a:r>
              <a:rPr lang="en-GB" dirty="0" err="1"/>
              <a:t>setara</a:t>
            </a:r>
            <a:r>
              <a:rPr lang="en-GB" dirty="0"/>
              <a:t>. Pasal </a:t>
            </a:r>
            <a:r>
              <a:rPr lang="en-GB" dirty="0" err="1"/>
              <a:t>pertama</a:t>
            </a:r>
            <a:r>
              <a:rPr lang="en-GB" dirty="0"/>
              <a:t> </a:t>
            </a:r>
            <a:r>
              <a:rPr lang="en-GB" dirty="0" err="1"/>
              <a:t>Deklarasi</a:t>
            </a:r>
            <a:r>
              <a:rPr lang="en-GB" dirty="0"/>
              <a:t> Universal Hak </a:t>
            </a:r>
            <a:r>
              <a:rPr lang="en-GB" dirty="0" err="1"/>
              <a:t>Asasi</a:t>
            </a:r>
            <a:r>
              <a:rPr lang="en-GB" dirty="0"/>
              <a:t> </a:t>
            </a:r>
            <a:r>
              <a:rPr lang="en-GB" dirty="0" err="1"/>
              <a:t>Manusia</a:t>
            </a:r>
            <a:r>
              <a:rPr lang="en-GB" dirty="0"/>
              <a:t> </a:t>
            </a:r>
            <a:r>
              <a:rPr lang="en-GB" dirty="0" err="1"/>
              <a:t>mengatakan</a:t>
            </a:r>
            <a:r>
              <a:rPr lang="en-GB" dirty="0"/>
              <a:t>, “</a:t>
            </a:r>
            <a:r>
              <a:rPr lang="en-GB" dirty="0" err="1"/>
              <a:t>Semua</a:t>
            </a:r>
            <a:r>
              <a:rPr lang="en-GB" dirty="0"/>
              <a:t> </a:t>
            </a:r>
            <a:r>
              <a:rPr lang="en-GB" dirty="0" err="1"/>
              <a:t>manusia</a:t>
            </a:r>
            <a:r>
              <a:rPr lang="en-GB" dirty="0"/>
              <a:t> </a:t>
            </a:r>
            <a:r>
              <a:rPr lang="en-GB" dirty="0" err="1"/>
              <a:t>terlahir</a:t>
            </a:r>
            <a:r>
              <a:rPr lang="en-GB" dirty="0"/>
              <a:t> </a:t>
            </a:r>
            <a:r>
              <a:rPr lang="en-GB" dirty="0" err="1"/>
              <a:t>bebas</a:t>
            </a:r>
            <a:r>
              <a:rPr lang="en-GB" dirty="0"/>
              <a:t> dan </a:t>
            </a:r>
            <a:r>
              <a:rPr lang="en-GB" dirty="0" err="1"/>
              <a:t>setara</a:t>
            </a:r>
            <a:r>
              <a:rPr lang="en-GB" dirty="0"/>
              <a:t> </a:t>
            </a:r>
            <a:r>
              <a:rPr lang="en-GB" dirty="0" err="1"/>
              <a:t>dalam</a:t>
            </a:r>
            <a:r>
              <a:rPr lang="en-GB" dirty="0"/>
              <a:t> </a:t>
            </a:r>
            <a:r>
              <a:rPr lang="en-GB" dirty="0" err="1"/>
              <a:t>martabat</a:t>
            </a:r>
            <a:r>
              <a:rPr lang="en-GB" dirty="0"/>
              <a:t> dan </a:t>
            </a:r>
            <a:r>
              <a:rPr lang="en-GB" dirty="0" err="1"/>
              <a:t>hak</a:t>
            </a:r>
            <a:r>
              <a:rPr lang="en-GB" dirty="0"/>
              <a:t>.”</a:t>
            </a:r>
            <a:endParaRPr dirty="0">
              <a:solidFill>
                <a:schemeClr val="dk1"/>
              </a:solidFill>
              <a:latin typeface="Calibri"/>
              <a:ea typeface="Calibri"/>
              <a:cs typeface="Calibri"/>
              <a:sym typeface="Calibri"/>
            </a:endParaRPr>
          </a:p>
        </p:txBody>
      </p:sp>
      <p:sp>
        <p:nvSpPr>
          <p:cNvPr id="197" name="Google Shape;197;p1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98" name="Google Shape;198;p1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199" name="Google Shape;199;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Sayangnya</a:t>
            </a:r>
            <a:r>
              <a:rPr lang="en-GB" dirty="0"/>
              <a:t>, </a:t>
            </a:r>
            <a:r>
              <a:rPr lang="en-GB" dirty="0" err="1"/>
              <a:t>banyak</a:t>
            </a:r>
            <a:r>
              <a:rPr lang="en-GB" dirty="0"/>
              <a:t> </a:t>
            </a:r>
            <a:r>
              <a:rPr lang="en-GB" dirty="0" err="1"/>
              <a:t>pemerintah</a:t>
            </a:r>
            <a:r>
              <a:rPr lang="en-GB" dirty="0"/>
              <a:t> </a:t>
            </a:r>
            <a:r>
              <a:rPr lang="en-GB" dirty="0" err="1"/>
              <a:t>tidak</a:t>
            </a:r>
            <a:r>
              <a:rPr lang="en-GB" dirty="0"/>
              <a:t> </a:t>
            </a:r>
            <a:r>
              <a:rPr lang="en-GB" dirty="0" err="1"/>
              <a:t>memenuhi</a:t>
            </a:r>
            <a:r>
              <a:rPr lang="en-GB" dirty="0"/>
              <a:t> </a:t>
            </a:r>
            <a:r>
              <a:rPr lang="en-GB" dirty="0" err="1"/>
              <a:t>komitmen</a:t>
            </a:r>
            <a:r>
              <a:rPr lang="en-GB" dirty="0"/>
              <a:t> </a:t>
            </a:r>
            <a:r>
              <a:rPr lang="en-GB" dirty="0" err="1"/>
              <a:t>ini</a:t>
            </a:r>
            <a:r>
              <a:rPr lang="en-GB" dirty="0"/>
              <a:t> – </a:t>
            </a:r>
            <a:r>
              <a:rPr lang="en-GB" dirty="0" err="1"/>
              <a:t>banyak</a:t>
            </a:r>
            <a:r>
              <a:rPr lang="en-GB" dirty="0"/>
              <a:t> orang yang </a:t>
            </a:r>
            <a:r>
              <a:rPr lang="en-GB" dirty="0" err="1"/>
              <a:t>hak-haknya</a:t>
            </a:r>
            <a:r>
              <a:rPr lang="en-GB" dirty="0"/>
              <a:t> </a:t>
            </a:r>
            <a:r>
              <a:rPr lang="en-GB" dirty="0" err="1"/>
              <a:t>dilanggar</a:t>
            </a:r>
            <a:r>
              <a:rPr lang="en-GB" dirty="0"/>
              <a:t>. Perempuan, </a:t>
            </a:r>
            <a:r>
              <a:rPr lang="en-GB" dirty="0" err="1"/>
              <a:t>anak</a:t>
            </a:r>
            <a:r>
              <a:rPr lang="en-GB" dirty="0"/>
              <a:t> </a:t>
            </a:r>
            <a:r>
              <a:rPr lang="en-GB" dirty="0" err="1"/>
              <a:t>perempuan</a:t>
            </a:r>
            <a:r>
              <a:rPr lang="en-GB" dirty="0"/>
              <a:t>, </a:t>
            </a:r>
            <a:r>
              <a:rPr lang="en-GB" dirty="0" err="1"/>
              <a:t>minoritas</a:t>
            </a:r>
            <a:r>
              <a:rPr lang="en-GB" dirty="0"/>
              <a:t>, </a:t>
            </a:r>
            <a:r>
              <a:rPr lang="en-GB" dirty="0" err="1"/>
              <a:t>kelompok</a:t>
            </a:r>
            <a:r>
              <a:rPr lang="en-GB" dirty="0"/>
              <a:t> </a:t>
            </a:r>
            <a:r>
              <a:rPr lang="en-GB" dirty="0" err="1"/>
              <a:t>disabilitas</a:t>
            </a:r>
            <a:r>
              <a:rPr lang="en-GB" dirty="0"/>
              <a:t> dan </a:t>
            </a:r>
            <a:r>
              <a:rPr lang="en-GB" dirty="0" err="1"/>
              <a:t>imigran</a:t>
            </a:r>
            <a:r>
              <a:rPr lang="en-GB" dirty="0"/>
              <a:t> sangat </a:t>
            </a:r>
            <a:r>
              <a:rPr lang="en-GB" dirty="0" err="1"/>
              <a:t>rentan</a:t>
            </a:r>
            <a:r>
              <a:rPr lang="en-GB" dirty="0"/>
              <a:t> </a:t>
            </a:r>
            <a:r>
              <a:rPr lang="en-GB" dirty="0" err="1"/>
              <a:t>terhadap</a:t>
            </a:r>
            <a:r>
              <a:rPr lang="en-GB" dirty="0"/>
              <a:t> </a:t>
            </a:r>
            <a:r>
              <a:rPr lang="en-GB" dirty="0" err="1"/>
              <a:t>pelanggaran</a:t>
            </a:r>
            <a:r>
              <a:rPr lang="en-GB" dirty="0"/>
              <a:t> </a:t>
            </a:r>
            <a:r>
              <a:rPr lang="en-GB" dirty="0" err="1"/>
              <a:t>hak</a:t>
            </a:r>
            <a:r>
              <a:rPr lang="en-GB" dirty="0"/>
              <a:t>. </a:t>
            </a:r>
            <a:r>
              <a:rPr lang="en-GB" dirty="0" err="1"/>
              <a:t>Kekerasan</a:t>
            </a:r>
            <a:r>
              <a:rPr lang="en-GB" dirty="0"/>
              <a:t> </a:t>
            </a:r>
            <a:r>
              <a:rPr lang="en-GB" dirty="0" err="1"/>
              <a:t>berbasis</a:t>
            </a:r>
            <a:r>
              <a:rPr lang="en-GB" dirty="0"/>
              <a:t> gender </a:t>
            </a:r>
            <a:r>
              <a:rPr lang="en-GB" dirty="0" err="1"/>
              <a:t>adalah</a:t>
            </a:r>
            <a:r>
              <a:rPr lang="en-GB" dirty="0"/>
              <a:t> </a:t>
            </a:r>
            <a:r>
              <a:rPr lang="en-GB" dirty="0" err="1"/>
              <a:t>contoh</a:t>
            </a:r>
            <a:r>
              <a:rPr lang="en-GB" dirty="0"/>
              <a:t> </a:t>
            </a:r>
            <a:r>
              <a:rPr lang="en-GB" dirty="0" err="1"/>
              <a:t>umum</a:t>
            </a:r>
            <a:r>
              <a:rPr lang="en-GB" dirty="0"/>
              <a:t> yang </a:t>
            </a:r>
            <a:r>
              <a:rPr lang="en-GB" dirty="0" err="1"/>
              <a:t>terjadi</a:t>
            </a:r>
            <a:r>
              <a:rPr lang="en-GB" dirty="0"/>
              <a:t> di </a:t>
            </a:r>
            <a:r>
              <a:rPr lang="en-GB" dirty="0" err="1"/>
              <a:t>setiap</a:t>
            </a:r>
            <a:r>
              <a:rPr lang="en-GB" dirty="0"/>
              <a:t> negara di dunia.</a:t>
            </a:r>
            <a:endParaRPr dirty="0">
              <a:solidFill>
                <a:schemeClr val="dk1"/>
              </a:solidFill>
              <a:latin typeface="Calibri"/>
              <a:ea typeface="Calibri"/>
              <a:cs typeface="Calibri"/>
              <a:sym typeface="Calibri"/>
            </a:endParaRPr>
          </a:p>
        </p:txBody>
      </p:sp>
      <p:sp>
        <p:nvSpPr>
          <p:cNvPr id="206" name="Google Shape;206;p1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07" name="Google Shape;207;p15: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08" name="Google Shape;208;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3" name="Google Shape;21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b="1"/>
              <a:t>Kritik terhadap hak asasi manusia</a:t>
            </a:r>
            <a:r>
              <a:rPr lang="en-GB" sz="1200" b="1">
                <a:solidFill>
                  <a:schemeClr val="dk1"/>
                </a:solidFill>
                <a:latin typeface="Calibri"/>
                <a:ea typeface="Calibri"/>
                <a:cs typeface="Calibri"/>
                <a:sym typeface="Calibri"/>
              </a:rPr>
              <a:t> </a:t>
            </a:r>
            <a:br>
              <a:rPr lang="en-GB" sz="1200" b="1"/>
            </a:br>
            <a:r>
              <a:rPr lang="en-GB"/>
              <a:t>Ketika pemerintah melanggar hak atau gagal melindungi orang dari pelanggaran hak, tidak ada kepolisian global yang datang dan menghukum pemerintah. Maka, jika tidak ada kepolisian internasional yang memaksa pemerintah untuk mengikuti hak asasi manusia – bukankah hak asasi manusia adalah kata-kata di atas kertas yang tidak  bermakna daripada alat yang efektif untuk perubahan?</a:t>
            </a:r>
            <a:endParaRPr>
              <a:solidFill>
                <a:schemeClr val="dk1"/>
              </a:solidFill>
              <a:latin typeface="Calibri"/>
              <a:ea typeface="Calibri"/>
              <a:cs typeface="Calibri"/>
              <a:sym typeface="Calibri"/>
            </a:endParaRPr>
          </a:p>
        </p:txBody>
      </p:sp>
      <p:sp>
        <p:nvSpPr>
          <p:cNvPr id="214" name="Google Shape;214;p1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15" name="Google Shape;215;p16: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16" name="Google Shape;216;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a:t>Ada </a:t>
            </a:r>
            <a:r>
              <a:rPr lang="en-GB" dirty="0" err="1"/>
              <a:t>beberapa</a:t>
            </a:r>
            <a:r>
              <a:rPr lang="en-GB" dirty="0"/>
              <a:t> </a:t>
            </a:r>
            <a:r>
              <a:rPr lang="en-GB" dirty="0" err="1"/>
              <a:t>kebenaran</a:t>
            </a:r>
            <a:r>
              <a:rPr lang="en-GB" dirty="0"/>
              <a:t> </a:t>
            </a:r>
            <a:r>
              <a:rPr lang="en-GB" dirty="0" err="1"/>
              <a:t>dalam</a:t>
            </a:r>
            <a:r>
              <a:rPr lang="en-GB" dirty="0"/>
              <a:t> </a:t>
            </a:r>
            <a:r>
              <a:rPr lang="en-GB" dirty="0" err="1"/>
              <a:t>hal</a:t>
            </a:r>
            <a:r>
              <a:rPr lang="en-GB" dirty="0"/>
              <a:t> </a:t>
            </a:r>
            <a:r>
              <a:rPr lang="en-GB" dirty="0" err="1"/>
              <a:t>tersebut</a:t>
            </a:r>
            <a:r>
              <a:rPr lang="en-GB" dirty="0"/>
              <a:t> – </a:t>
            </a:r>
            <a:r>
              <a:rPr lang="en-GB" dirty="0" err="1"/>
              <a:t>beberapa</a:t>
            </a:r>
            <a:r>
              <a:rPr lang="en-GB" dirty="0"/>
              <a:t> </a:t>
            </a:r>
            <a:r>
              <a:rPr lang="en-GB" dirty="0" err="1"/>
              <a:t>pemerintah</a:t>
            </a:r>
            <a:r>
              <a:rPr lang="en-GB" dirty="0"/>
              <a:t> sangat </a:t>
            </a:r>
            <a:r>
              <a:rPr lang="en-GB" dirty="0" err="1"/>
              <a:t>sulit</a:t>
            </a:r>
            <a:r>
              <a:rPr lang="en-GB" dirty="0"/>
              <a:t> </a:t>
            </a:r>
            <a:r>
              <a:rPr lang="en-GB" dirty="0" err="1"/>
              <a:t>untuk</a:t>
            </a:r>
            <a:r>
              <a:rPr lang="en-GB" dirty="0"/>
              <a:t> </a:t>
            </a:r>
            <a:r>
              <a:rPr lang="en-GB" dirty="0" err="1"/>
              <a:t>dipengaruhi</a:t>
            </a:r>
            <a:r>
              <a:rPr lang="en-GB" dirty="0"/>
              <a:t>. </a:t>
            </a:r>
            <a:r>
              <a:rPr lang="en-GB" dirty="0" err="1"/>
              <a:t>Namun</a:t>
            </a:r>
            <a:r>
              <a:rPr lang="en-GB" dirty="0"/>
              <a:t> di </a:t>
            </a:r>
            <a:r>
              <a:rPr lang="en-GB" dirty="0" err="1"/>
              <a:t>banyak</a:t>
            </a:r>
            <a:r>
              <a:rPr lang="en-GB" dirty="0"/>
              <a:t> negara, </a:t>
            </a:r>
            <a:r>
              <a:rPr lang="en-GB" dirty="0" err="1"/>
              <a:t>kritik</a:t>
            </a:r>
            <a:r>
              <a:rPr lang="en-GB" dirty="0"/>
              <a:t> </a:t>
            </a:r>
            <a:r>
              <a:rPr lang="en-GB" dirty="0" err="1"/>
              <a:t>internasional</a:t>
            </a:r>
            <a:r>
              <a:rPr lang="en-GB" dirty="0"/>
              <a:t> dan </a:t>
            </a:r>
            <a:r>
              <a:rPr lang="en-GB" dirty="0" err="1"/>
              <a:t>domestik</a:t>
            </a:r>
            <a:r>
              <a:rPr lang="en-GB" dirty="0"/>
              <a:t> </a:t>
            </a:r>
            <a:r>
              <a:rPr lang="en-GB" dirty="0" err="1"/>
              <a:t>terhadap</a:t>
            </a:r>
            <a:r>
              <a:rPr lang="en-GB" dirty="0"/>
              <a:t> </a:t>
            </a:r>
            <a:r>
              <a:rPr lang="en-GB" dirty="0" err="1"/>
              <a:t>pelanggaran</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telah</a:t>
            </a:r>
            <a:r>
              <a:rPr lang="en-GB" dirty="0"/>
              <a:t> </a:t>
            </a:r>
            <a:r>
              <a:rPr lang="en-GB" dirty="0" err="1"/>
              <a:t>membawa</a:t>
            </a:r>
            <a:r>
              <a:rPr lang="en-GB" dirty="0"/>
              <a:t> </a:t>
            </a:r>
            <a:r>
              <a:rPr lang="en-GB" dirty="0" err="1"/>
              <a:t>perubahan</a:t>
            </a:r>
            <a:r>
              <a:rPr lang="en-GB" dirty="0"/>
              <a:t> </a:t>
            </a:r>
            <a:r>
              <a:rPr lang="en-GB" dirty="0" err="1"/>
              <a:t>positif</a:t>
            </a:r>
            <a:r>
              <a:rPr lang="en-GB" dirty="0"/>
              <a:t>. Ada </a:t>
            </a:r>
            <a:r>
              <a:rPr lang="en-GB" dirty="0" err="1"/>
              <a:t>banyak</a:t>
            </a:r>
            <a:r>
              <a:rPr lang="en-GB" dirty="0"/>
              <a:t> </a:t>
            </a:r>
            <a:r>
              <a:rPr lang="en-GB" dirty="0" err="1"/>
              <a:t>cara</a:t>
            </a:r>
            <a:r>
              <a:rPr lang="en-GB" dirty="0"/>
              <a:t> </a:t>
            </a:r>
            <a:r>
              <a:rPr lang="en-GB" dirty="0" err="1"/>
              <a:t>untuk</a:t>
            </a:r>
            <a:r>
              <a:rPr lang="en-GB" dirty="0"/>
              <a:t> </a:t>
            </a:r>
            <a:r>
              <a:rPr lang="en-GB" dirty="0" err="1"/>
              <a:t>mendukung</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tanpa</a:t>
            </a:r>
            <a:r>
              <a:rPr lang="en-GB" dirty="0"/>
              <a:t> </a:t>
            </a:r>
            <a:r>
              <a:rPr lang="en-GB" dirty="0" err="1"/>
              <a:t>harus</a:t>
            </a:r>
            <a:r>
              <a:rPr lang="en-GB" dirty="0"/>
              <a:t> </a:t>
            </a:r>
            <a:r>
              <a:rPr lang="en-GB" dirty="0" err="1"/>
              <a:t>memiliki</a:t>
            </a:r>
            <a:r>
              <a:rPr lang="en-GB" dirty="0"/>
              <a:t> </a:t>
            </a:r>
            <a:r>
              <a:rPr lang="en-GB" dirty="0" err="1"/>
              <a:t>kepolisian</a:t>
            </a:r>
            <a:r>
              <a:rPr lang="en-GB" dirty="0"/>
              <a:t> </a:t>
            </a:r>
            <a:r>
              <a:rPr lang="en-GB" dirty="0" err="1"/>
              <a:t>internasional</a:t>
            </a:r>
            <a:r>
              <a:rPr lang="en-GB" dirty="0"/>
              <a:t>.</a:t>
            </a:r>
            <a:endParaRPr dirty="0"/>
          </a:p>
        </p:txBody>
      </p:sp>
      <p:sp>
        <p:nvSpPr>
          <p:cNvPr id="223" name="Google Shape;223;p1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24" name="Google Shape;224;p17: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25" name="Google Shape;225;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a:t>Ada </a:t>
            </a:r>
            <a:r>
              <a:rPr lang="en-GB" dirty="0" err="1"/>
              <a:t>beberapa</a:t>
            </a:r>
            <a:r>
              <a:rPr lang="en-GB" dirty="0"/>
              <a:t> </a:t>
            </a:r>
            <a:r>
              <a:rPr lang="en-GB" dirty="0" err="1"/>
              <a:t>alasan</a:t>
            </a:r>
            <a:r>
              <a:rPr lang="en-GB" dirty="0"/>
              <a:t> lain orang-orang </a:t>
            </a:r>
            <a:r>
              <a:rPr lang="en-GB" dirty="0" err="1"/>
              <a:t>mengkritik</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Mungkin</a:t>
            </a:r>
            <a:r>
              <a:rPr lang="en-GB" dirty="0"/>
              <a:t> Anda </a:t>
            </a:r>
            <a:r>
              <a:rPr lang="en-GB" dirty="0" err="1"/>
              <a:t>memiliki</a:t>
            </a:r>
            <a:r>
              <a:rPr lang="en-GB" dirty="0"/>
              <a:t> </a:t>
            </a:r>
            <a:r>
              <a:rPr lang="en-GB" dirty="0" err="1"/>
              <a:t>pemikiran</a:t>
            </a:r>
            <a:r>
              <a:rPr lang="en-GB" dirty="0"/>
              <a:t> </a:t>
            </a:r>
            <a:r>
              <a:rPr lang="en-GB" dirty="0" err="1"/>
              <a:t>ini</a:t>
            </a:r>
            <a:r>
              <a:rPr lang="en-GB" dirty="0"/>
              <a:t> juga?  </a:t>
            </a:r>
            <a:endParaRPr dirty="0"/>
          </a:p>
          <a:p>
            <a:pPr marL="171450" lvl="0" indent="-171450" algn="l" rtl="0">
              <a:spcBef>
                <a:spcPts val="0"/>
              </a:spcBef>
              <a:spcAft>
                <a:spcPts val="0"/>
              </a:spcAft>
              <a:buClr>
                <a:schemeClr val="dk1"/>
              </a:buClr>
              <a:buSzPts val="1200"/>
              <a:buFont typeface="Arial" panose="020B0604020202020204" pitchFamily="34" charset="0"/>
              <a:buChar char="•"/>
            </a:pPr>
            <a:r>
              <a:rPr lang="en-GB" dirty="0" err="1"/>
              <a:t>Mungkin</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terdengar</a:t>
            </a:r>
            <a:r>
              <a:rPr lang="en-GB" dirty="0"/>
              <a:t> </a:t>
            </a:r>
            <a:r>
              <a:rPr lang="en-GB" dirty="0" err="1"/>
              <a:t>teknis</a:t>
            </a:r>
            <a:r>
              <a:rPr lang="en-GB" dirty="0"/>
              <a:t> </a:t>
            </a:r>
            <a:r>
              <a:rPr lang="en-GB" dirty="0" err="1"/>
              <a:t>bagi</a:t>
            </a:r>
            <a:r>
              <a:rPr lang="en-GB" dirty="0"/>
              <a:t> Anda – </a:t>
            </a:r>
            <a:r>
              <a:rPr lang="en-GB" dirty="0" err="1"/>
              <a:t>sebuah</a:t>
            </a:r>
            <a:r>
              <a:rPr lang="en-GB" dirty="0"/>
              <a:t> </a:t>
            </a:r>
            <a:r>
              <a:rPr lang="en-GB" dirty="0" err="1"/>
              <a:t>topik</a:t>
            </a:r>
            <a:r>
              <a:rPr lang="en-GB" dirty="0"/>
              <a:t> </a:t>
            </a:r>
            <a:r>
              <a:rPr lang="en-GB" dirty="0" err="1"/>
              <a:t>untuk</a:t>
            </a:r>
            <a:r>
              <a:rPr lang="en-GB" dirty="0"/>
              <a:t> </a:t>
            </a:r>
            <a:r>
              <a:rPr lang="en-GB" dirty="0" err="1"/>
              <a:t>pengacara</a:t>
            </a:r>
            <a:r>
              <a:rPr lang="en-GB" dirty="0"/>
              <a:t> dan </a:t>
            </a:r>
            <a:r>
              <a:rPr lang="en-GB" dirty="0" err="1"/>
              <a:t>politisi</a:t>
            </a:r>
            <a:r>
              <a:rPr lang="en-GB" dirty="0"/>
              <a:t> </a:t>
            </a:r>
            <a:r>
              <a:rPr lang="en-GB" dirty="0" err="1"/>
              <a:t>daripada</a:t>
            </a:r>
            <a:r>
              <a:rPr lang="en-GB" dirty="0"/>
              <a:t> </a:t>
            </a:r>
            <a:r>
              <a:rPr lang="en-GB" dirty="0" err="1"/>
              <a:t>sesuatu</a:t>
            </a:r>
            <a:r>
              <a:rPr lang="en-GB" dirty="0"/>
              <a:t> yang Anda </a:t>
            </a:r>
            <a:r>
              <a:rPr lang="en-GB" dirty="0" err="1"/>
              <a:t>bisa</a:t>
            </a:r>
            <a:r>
              <a:rPr lang="en-GB" dirty="0"/>
              <a:t> </a:t>
            </a:r>
            <a:r>
              <a:rPr lang="en-GB" dirty="0" err="1"/>
              <a:t>terlibat</a:t>
            </a:r>
            <a:r>
              <a:rPr lang="en-GB" dirty="0"/>
              <a:t>.   </a:t>
            </a:r>
            <a:endParaRPr dirty="0"/>
          </a:p>
          <a:p>
            <a:pPr marL="171450" lvl="0" indent="-171450" algn="l" rtl="0">
              <a:spcBef>
                <a:spcPts val="0"/>
              </a:spcBef>
              <a:spcAft>
                <a:spcPts val="0"/>
              </a:spcAft>
              <a:buClr>
                <a:schemeClr val="dk1"/>
              </a:buClr>
              <a:buSzPts val="1200"/>
              <a:buFont typeface="Arial" panose="020B0604020202020204" pitchFamily="34" charset="0"/>
              <a:buChar char="•"/>
            </a:pPr>
            <a:r>
              <a:rPr lang="en-GB" dirty="0" err="1"/>
              <a:t>Atau</a:t>
            </a:r>
            <a:r>
              <a:rPr lang="en-GB" dirty="0"/>
              <a:t> </a:t>
            </a:r>
            <a:r>
              <a:rPr lang="en-GB" dirty="0" err="1"/>
              <a:t>mungkin</a:t>
            </a:r>
            <a:r>
              <a:rPr lang="en-GB" dirty="0"/>
              <a:t> Anda </a:t>
            </a:r>
            <a:r>
              <a:rPr lang="en-GB" dirty="0" err="1"/>
              <a:t>menganggap</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jauh</a:t>
            </a:r>
            <a:r>
              <a:rPr lang="en-GB" dirty="0"/>
              <a:t> </a:t>
            </a:r>
            <a:r>
              <a:rPr lang="en-GB" dirty="0" err="1"/>
              <a:t>dari</a:t>
            </a:r>
            <a:r>
              <a:rPr lang="en-GB" dirty="0"/>
              <a:t> </a:t>
            </a:r>
            <a:r>
              <a:rPr lang="en-GB" dirty="0" err="1"/>
              <a:t>kehidupan</a:t>
            </a:r>
            <a:r>
              <a:rPr lang="en-GB" dirty="0"/>
              <a:t> </a:t>
            </a:r>
            <a:r>
              <a:rPr lang="en-GB" dirty="0" err="1"/>
              <a:t>sehari-hari</a:t>
            </a:r>
            <a:r>
              <a:rPr lang="en-GB" dirty="0"/>
              <a:t> Anda – </a:t>
            </a:r>
            <a:r>
              <a:rPr lang="en-GB" dirty="0" err="1"/>
              <a:t>sesuatu</a:t>
            </a:r>
            <a:r>
              <a:rPr lang="en-GB" dirty="0"/>
              <a:t> yang </a:t>
            </a:r>
            <a:r>
              <a:rPr lang="en-GB" dirty="0" err="1"/>
              <a:t>dapat</a:t>
            </a:r>
            <a:r>
              <a:rPr lang="en-GB" dirty="0"/>
              <a:t> </a:t>
            </a:r>
            <a:r>
              <a:rPr lang="en-GB" dirty="0" err="1"/>
              <a:t>dikhawatirkan</a:t>
            </a:r>
            <a:r>
              <a:rPr lang="en-GB" dirty="0"/>
              <a:t> oleh para </a:t>
            </a:r>
            <a:r>
              <a:rPr lang="en-GB" dirty="0" err="1"/>
              <a:t>kaum</a:t>
            </a:r>
            <a:r>
              <a:rPr lang="en-GB" dirty="0"/>
              <a:t> </a:t>
            </a:r>
            <a:r>
              <a:rPr lang="en-GB" dirty="0" err="1"/>
              <a:t>elit</a:t>
            </a:r>
            <a:r>
              <a:rPr lang="en-GB" dirty="0"/>
              <a:t> di </a:t>
            </a:r>
            <a:r>
              <a:rPr lang="en-GB" dirty="0" err="1"/>
              <a:t>Ibukota</a:t>
            </a:r>
            <a:r>
              <a:rPr lang="en-GB" dirty="0"/>
              <a:t>.   </a:t>
            </a:r>
            <a:endParaRPr dirty="0"/>
          </a:p>
          <a:p>
            <a:pPr marL="171450" lvl="0" indent="-171450" algn="l" rtl="0">
              <a:spcBef>
                <a:spcPts val="0"/>
              </a:spcBef>
              <a:spcAft>
                <a:spcPts val="0"/>
              </a:spcAft>
              <a:buClr>
                <a:schemeClr val="dk1"/>
              </a:buClr>
              <a:buSzPts val="1200"/>
              <a:buFont typeface="Arial" panose="020B0604020202020204" pitchFamily="34" charset="0"/>
              <a:buChar char="•"/>
            </a:pPr>
            <a:r>
              <a:rPr lang="en-GB" dirty="0" err="1"/>
              <a:t>Atau</a:t>
            </a:r>
            <a:r>
              <a:rPr lang="en-GB" dirty="0"/>
              <a:t> </a:t>
            </a:r>
            <a:r>
              <a:rPr lang="en-GB" dirty="0" err="1"/>
              <a:t>mungkin</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terlihat</a:t>
            </a:r>
            <a:r>
              <a:rPr lang="en-GB" dirty="0"/>
              <a:t> </a:t>
            </a:r>
            <a:r>
              <a:rPr lang="en-GB" dirty="0" err="1"/>
              <a:t>seperti</a:t>
            </a:r>
            <a:r>
              <a:rPr lang="en-GB" dirty="0"/>
              <a:t> </a:t>
            </a:r>
            <a:r>
              <a:rPr lang="en-GB" dirty="0" err="1"/>
              <a:t>senjata</a:t>
            </a:r>
            <a:r>
              <a:rPr lang="en-GB" dirty="0"/>
              <a:t> </a:t>
            </a:r>
            <a:r>
              <a:rPr lang="en-GB" dirty="0" err="1"/>
              <a:t>dalam</a:t>
            </a:r>
            <a:r>
              <a:rPr lang="en-GB" dirty="0"/>
              <a:t> </a:t>
            </a:r>
            <a:r>
              <a:rPr lang="en-GB" dirty="0" err="1"/>
              <a:t>permainan</a:t>
            </a:r>
            <a:r>
              <a:rPr lang="en-GB" dirty="0"/>
              <a:t> </a:t>
            </a:r>
            <a:r>
              <a:rPr lang="en-GB" dirty="0" err="1"/>
              <a:t>politik</a:t>
            </a:r>
            <a:r>
              <a:rPr lang="en-GB" dirty="0"/>
              <a:t> global. </a:t>
            </a:r>
            <a:r>
              <a:rPr lang="en-GB" dirty="0" err="1"/>
              <a:t>Sesuatu</a:t>
            </a:r>
            <a:r>
              <a:rPr lang="en-GB" dirty="0"/>
              <a:t> yang </a:t>
            </a:r>
            <a:r>
              <a:rPr lang="en-GB" dirty="0" err="1"/>
              <a:t>digunakan</a:t>
            </a:r>
            <a:r>
              <a:rPr lang="en-GB" dirty="0"/>
              <a:t> </a:t>
            </a:r>
            <a:r>
              <a:rPr lang="en-GB" dirty="0" err="1"/>
              <a:t>pemerintah</a:t>
            </a:r>
            <a:r>
              <a:rPr lang="en-GB" dirty="0"/>
              <a:t> </a:t>
            </a:r>
            <a:r>
              <a:rPr lang="en-GB" dirty="0" err="1"/>
              <a:t>secara</a:t>
            </a:r>
            <a:r>
              <a:rPr lang="en-GB" dirty="0"/>
              <a:t> </a:t>
            </a:r>
            <a:r>
              <a:rPr lang="en-GB" dirty="0" err="1"/>
              <a:t>munafik</a:t>
            </a:r>
            <a:r>
              <a:rPr lang="en-GB" dirty="0"/>
              <a:t>, </a:t>
            </a:r>
            <a:r>
              <a:rPr lang="en-GB" dirty="0" err="1"/>
              <a:t>mengkritik</a:t>
            </a:r>
            <a:r>
              <a:rPr lang="en-GB" dirty="0"/>
              <a:t> </a:t>
            </a:r>
            <a:r>
              <a:rPr lang="en-GB" dirty="0" err="1"/>
              <a:t>musuh</a:t>
            </a:r>
            <a:r>
              <a:rPr lang="en-GB" dirty="0"/>
              <a:t> </a:t>
            </a:r>
            <a:r>
              <a:rPr lang="en-GB" dirty="0" err="1"/>
              <a:t>mereka</a:t>
            </a:r>
            <a:r>
              <a:rPr lang="en-GB" dirty="0"/>
              <a:t> </a:t>
            </a:r>
            <a:r>
              <a:rPr lang="en-GB" dirty="0" err="1"/>
              <a:t>sambil</a:t>
            </a:r>
            <a:r>
              <a:rPr lang="en-GB" dirty="0"/>
              <a:t> juga </a:t>
            </a:r>
            <a:r>
              <a:rPr lang="en-GB" dirty="0" err="1"/>
              <a:t>melanggar</a:t>
            </a:r>
            <a:r>
              <a:rPr lang="en-GB" dirty="0"/>
              <a:t> </a:t>
            </a:r>
            <a:r>
              <a:rPr lang="en-GB" dirty="0" err="1"/>
              <a:t>hak</a:t>
            </a:r>
            <a:r>
              <a:rPr lang="en-GB" dirty="0"/>
              <a:t> </a:t>
            </a:r>
            <a:r>
              <a:rPr lang="en-GB" dirty="0" err="1"/>
              <a:t>asasi</a:t>
            </a:r>
            <a:r>
              <a:rPr lang="en-GB" dirty="0"/>
              <a:t> </a:t>
            </a:r>
            <a:r>
              <a:rPr lang="en-GB" dirty="0" err="1"/>
              <a:t>manusia</a:t>
            </a:r>
            <a:r>
              <a:rPr lang="en-GB" dirty="0"/>
              <a:t>.</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GB" dirty="0"/>
              <a:t>Hak </a:t>
            </a:r>
            <a:r>
              <a:rPr lang="en-GB" dirty="0" err="1"/>
              <a:t>asasi</a:t>
            </a:r>
            <a:r>
              <a:rPr lang="en-GB" dirty="0"/>
              <a:t> </a:t>
            </a:r>
            <a:r>
              <a:rPr lang="en-GB" dirty="0" err="1"/>
              <a:t>manusia</a:t>
            </a:r>
            <a:r>
              <a:rPr lang="en-GB" dirty="0"/>
              <a:t> </a:t>
            </a:r>
            <a:r>
              <a:rPr lang="en-GB" dirty="0" err="1"/>
              <a:t>adalah</a:t>
            </a:r>
            <a:r>
              <a:rPr lang="en-GB" dirty="0"/>
              <a:t> </a:t>
            </a:r>
            <a:r>
              <a:rPr lang="en-GB" dirty="0" err="1"/>
              <a:t>tentang</a:t>
            </a:r>
            <a:r>
              <a:rPr lang="en-GB" dirty="0"/>
              <a:t> </a:t>
            </a:r>
            <a:r>
              <a:rPr lang="en-GB" dirty="0" err="1"/>
              <a:t>hukum</a:t>
            </a:r>
            <a:r>
              <a:rPr lang="en-GB" dirty="0"/>
              <a:t>, </a:t>
            </a:r>
            <a:r>
              <a:rPr lang="en-GB" dirty="0" err="1"/>
              <a:t>politisi</a:t>
            </a:r>
            <a:r>
              <a:rPr lang="en-GB" dirty="0"/>
              <a:t> </a:t>
            </a:r>
            <a:r>
              <a:rPr lang="en-GB" dirty="0" err="1"/>
              <a:t>membuat</a:t>
            </a:r>
            <a:r>
              <a:rPr lang="en-GB" dirty="0"/>
              <a:t> </a:t>
            </a:r>
            <a:r>
              <a:rPr lang="en-GB" dirty="0" err="1"/>
              <a:t>hukum</a:t>
            </a:r>
            <a:r>
              <a:rPr lang="en-GB" dirty="0"/>
              <a:t> dan </a:t>
            </a:r>
            <a:r>
              <a:rPr lang="en-GB" dirty="0" err="1"/>
              <a:t>pengacara</a:t>
            </a:r>
            <a:r>
              <a:rPr lang="en-GB" dirty="0"/>
              <a:t> </a:t>
            </a:r>
            <a:r>
              <a:rPr lang="en-GB" dirty="0" err="1"/>
              <a:t>bisa</a:t>
            </a:r>
            <a:r>
              <a:rPr lang="en-GB" dirty="0"/>
              <a:t> </a:t>
            </a:r>
            <a:r>
              <a:rPr lang="en-GB" dirty="0" err="1"/>
              <a:t>memperjuangkan</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melalui</a:t>
            </a:r>
            <a:r>
              <a:rPr lang="en-GB" dirty="0"/>
              <a:t> </a:t>
            </a:r>
            <a:r>
              <a:rPr lang="en-GB" dirty="0" err="1"/>
              <a:t>pengadilan</a:t>
            </a:r>
            <a:r>
              <a:rPr lang="en-GB" dirty="0"/>
              <a:t>. Dan </a:t>
            </a:r>
            <a:r>
              <a:rPr lang="en-GB" dirty="0" err="1"/>
              <a:t>ya</a:t>
            </a:r>
            <a:r>
              <a:rPr lang="en-GB" dirty="0"/>
              <a:t>, </a:t>
            </a:r>
            <a:r>
              <a:rPr lang="en-GB" dirty="0" err="1"/>
              <a:t>istilah</a:t>
            </a:r>
            <a:r>
              <a:rPr lang="en-GB" dirty="0"/>
              <a:t> </a:t>
            </a:r>
            <a:r>
              <a:rPr lang="en-GB" dirty="0" err="1"/>
              <a:t>ini</a:t>
            </a:r>
            <a:r>
              <a:rPr lang="en-GB" dirty="0"/>
              <a:t> </a:t>
            </a:r>
            <a:r>
              <a:rPr lang="en-GB" dirty="0" err="1"/>
              <a:t>terkadang</a:t>
            </a:r>
            <a:r>
              <a:rPr lang="en-GB" dirty="0"/>
              <a:t> </a:t>
            </a:r>
            <a:r>
              <a:rPr lang="en-GB" dirty="0" err="1"/>
              <a:t>digunakan</a:t>
            </a:r>
            <a:r>
              <a:rPr lang="en-GB" dirty="0"/>
              <a:t> dan </a:t>
            </a:r>
            <a:r>
              <a:rPr lang="en-GB" dirty="0" err="1"/>
              <a:t>disalahgunakan</a:t>
            </a:r>
            <a:r>
              <a:rPr lang="en-GB" dirty="0"/>
              <a:t> </a:t>
            </a:r>
            <a:r>
              <a:rPr lang="en-GB" dirty="0" err="1"/>
              <a:t>untuk</a:t>
            </a:r>
            <a:r>
              <a:rPr lang="en-GB" dirty="0"/>
              <a:t> </a:t>
            </a:r>
            <a:r>
              <a:rPr lang="en-GB" dirty="0" err="1"/>
              <a:t>tujuan</a:t>
            </a:r>
            <a:r>
              <a:rPr lang="en-GB" dirty="0"/>
              <a:t> </a:t>
            </a:r>
            <a:r>
              <a:rPr lang="en-GB" dirty="0" err="1"/>
              <a:t>politik</a:t>
            </a:r>
            <a:r>
              <a:rPr lang="en-GB" dirty="0"/>
              <a:t>. Tapi </a:t>
            </a:r>
            <a:r>
              <a:rPr lang="en-GB" dirty="0" err="1"/>
              <a:t>hak</a:t>
            </a:r>
            <a:r>
              <a:rPr lang="en-GB" dirty="0"/>
              <a:t> </a:t>
            </a:r>
            <a:r>
              <a:rPr lang="en-GB" dirty="0" err="1"/>
              <a:t>asasi</a:t>
            </a:r>
            <a:r>
              <a:rPr lang="en-GB" dirty="0"/>
              <a:t> </a:t>
            </a:r>
            <a:r>
              <a:rPr lang="en-GB" dirty="0" err="1"/>
              <a:t>manusia</a:t>
            </a:r>
            <a:r>
              <a:rPr lang="en-GB" dirty="0"/>
              <a:t> </a:t>
            </a:r>
            <a:r>
              <a:rPr lang="en-GB" dirty="0" err="1"/>
              <a:t>adalah</a:t>
            </a:r>
            <a:r>
              <a:rPr lang="en-GB" dirty="0"/>
              <a:t> </a:t>
            </a:r>
            <a:r>
              <a:rPr lang="en-GB" dirty="0" err="1"/>
              <a:t>lebih</a:t>
            </a:r>
            <a:r>
              <a:rPr lang="en-GB" dirty="0"/>
              <a:t> </a:t>
            </a:r>
            <a:r>
              <a:rPr lang="en-GB" dirty="0" err="1"/>
              <a:t>dari</a:t>
            </a:r>
            <a:r>
              <a:rPr lang="en-GB" dirty="0"/>
              <a:t> </a:t>
            </a:r>
            <a:r>
              <a:rPr lang="en-GB" dirty="0" err="1"/>
              <a:t>itu</a:t>
            </a:r>
            <a:r>
              <a:rPr lang="en-GB" dirty="0"/>
              <a:t>!</a:t>
            </a:r>
            <a:endParaRPr dirty="0"/>
          </a:p>
        </p:txBody>
      </p:sp>
      <p:sp>
        <p:nvSpPr>
          <p:cNvPr id="231" name="Google Shape;231;p1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32" name="Google Shape;232;p18: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33" name="Google Shape;233;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a:solidFill>
                  <a:schemeClr val="dk1"/>
                </a:solidFill>
                <a:latin typeface="Calibri"/>
                <a:ea typeface="Calibri"/>
                <a:cs typeface="Calibri"/>
                <a:sym typeface="Calibri"/>
              </a:rPr>
              <a:t>H</a:t>
            </a:r>
            <a:r>
              <a:rPr lang="en-GB" b="1" dirty="0"/>
              <a:t>ak </a:t>
            </a:r>
            <a:r>
              <a:rPr lang="en-GB" b="1" dirty="0" err="1"/>
              <a:t>asasi</a:t>
            </a:r>
            <a:r>
              <a:rPr lang="en-GB" b="1" dirty="0"/>
              <a:t> </a:t>
            </a:r>
            <a:r>
              <a:rPr lang="en-GB" b="1" dirty="0" err="1"/>
              <a:t>manusia</a:t>
            </a:r>
            <a:r>
              <a:rPr lang="en-GB" b="1" dirty="0"/>
              <a:t> dan </a:t>
            </a:r>
            <a:r>
              <a:rPr lang="en-GB" b="1" dirty="0" err="1"/>
              <a:t>kita</a:t>
            </a:r>
            <a:br>
              <a:rPr lang="en-GB" b="1" dirty="0">
                <a:solidFill>
                  <a:schemeClr val="dk1"/>
                </a:solidFill>
                <a:latin typeface="Calibri"/>
                <a:ea typeface="Calibri"/>
                <a:cs typeface="Calibri"/>
                <a:sym typeface="Calibri"/>
              </a:rPr>
            </a:br>
            <a:r>
              <a:rPr lang="en-GB" dirty="0" err="1"/>
              <a:t>Sebagaimana</a:t>
            </a:r>
            <a:r>
              <a:rPr lang="en-GB" dirty="0"/>
              <a:t> yang </a:t>
            </a:r>
            <a:r>
              <a:rPr lang="en-GB" dirty="0" err="1"/>
              <a:t>telah</a:t>
            </a:r>
            <a:r>
              <a:rPr lang="en-GB" dirty="0"/>
              <a:t> </a:t>
            </a:r>
            <a:r>
              <a:rPr lang="en-GB" dirty="0" err="1"/>
              <a:t>kita</a:t>
            </a:r>
            <a:r>
              <a:rPr lang="en-GB" dirty="0"/>
              <a:t> </a:t>
            </a:r>
            <a:r>
              <a:rPr lang="en-GB" dirty="0" err="1"/>
              <a:t>lihat</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sebenarnya</a:t>
            </a:r>
            <a:r>
              <a:rPr lang="en-GB" dirty="0"/>
              <a:t> </a:t>
            </a:r>
            <a:r>
              <a:rPr lang="en-GB" dirty="0" err="1"/>
              <a:t>adalah</a:t>
            </a:r>
            <a:r>
              <a:rPr lang="en-GB" dirty="0"/>
              <a:t> </a:t>
            </a:r>
            <a:r>
              <a:rPr lang="en-GB" dirty="0" err="1"/>
              <a:t>tentang</a:t>
            </a:r>
            <a:r>
              <a:rPr lang="en-GB" dirty="0"/>
              <a:t> </a:t>
            </a:r>
            <a:r>
              <a:rPr lang="en-GB" dirty="0" err="1"/>
              <a:t>kebutuhan</a:t>
            </a:r>
            <a:r>
              <a:rPr lang="en-GB" dirty="0"/>
              <a:t> </a:t>
            </a:r>
            <a:r>
              <a:rPr lang="en-GB" dirty="0" err="1"/>
              <a:t>kita</a:t>
            </a:r>
            <a:r>
              <a:rPr lang="en-GB" dirty="0"/>
              <a:t> di </a:t>
            </a:r>
            <a:r>
              <a:rPr lang="en-GB" dirty="0" err="1"/>
              <a:t>kehidupan</a:t>
            </a:r>
            <a:r>
              <a:rPr lang="en-GB" dirty="0"/>
              <a:t> </a:t>
            </a:r>
            <a:r>
              <a:rPr lang="en-GB" dirty="0" err="1"/>
              <a:t>sehari-hari</a:t>
            </a:r>
            <a:r>
              <a:rPr lang="en-GB" dirty="0"/>
              <a:t>. </a:t>
            </a:r>
            <a:r>
              <a:rPr lang="en-GB" dirty="0" err="1"/>
              <a:t>Tentang</a:t>
            </a:r>
            <a:r>
              <a:rPr lang="en-GB" dirty="0"/>
              <a:t> </a:t>
            </a:r>
            <a:r>
              <a:rPr lang="en-GB" dirty="0" err="1"/>
              <a:t>apa</a:t>
            </a:r>
            <a:r>
              <a:rPr lang="en-GB" dirty="0"/>
              <a:t> yang </a:t>
            </a:r>
            <a:r>
              <a:rPr lang="en-GB" dirty="0" err="1"/>
              <a:t>terjadi</a:t>
            </a:r>
            <a:r>
              <a:rPr lang="en-GB" dirty="0"/>
              <a:t> di </a:t>
            </a:r>
            <a:r>
              <a:rPr lang="en-GB" dirty="0" err="1"/>
              <a:t>sekolah</a:t>
            </a:r>
            <a:r>
              <a:rPr lang="en-GB" dirty="0"/>
              <a:t>, </a:t>
            </a:r>
            <a:r>
              <a:rPr lang="en-GB" dirty="0" err="1"/>
              <a:t>peternakan</a:t>
            </a:r>
            <a:r>
              <a:rPr lang="en-GB" dirty="0"/>
              <a:t>, </a:t>
            </a:r>
            <a:r>
              <a:rPr lang="en-GB" dirty="0" err="1"/>
              <a:t>tempat</a:t>
            </a:r>
            <a:r>
              <a:rPr lang="en-GB" dirty="0"/>
              <a:t> </a:t>
            </a:r>
            <a:r>
              <a:rPr lang="en-GB" dirty="0" err="1"/>
              <a:t>kerja</a:t>
            </a:r>
            <a:r>
              <a:rPr lang="en-GB" dirty="0"/>
              <a:t>, </a:t>
            </a:r>
            <a:r>
              <a:rPr lang="en-GB" dirty="0" err="1"/>
              <a:t>rumah</a:t>
            </a:r>
            <a:r>
              <a:rPr lang="en-GB" dirty="0"/>
              <a:t>, dan </a:t>
            </a:r>
            <a:r>
              <a:rPr lang="en-GB" dirty="0" err="1"/>
              <a:t>lingkungan</a:t>
            </a:r>
            <a:r>
              <a:rPr lang="en-GB" dirty="0"/>
              <a:t> </a:t>
            </a:r>
            <a:r>
              <a:rPr lang="en-GB" dirty="0" err="1"/>
              <a:t>tempat</a:t>
            </a:r>
            <a:r>
              <a:rPr lang="en-GB" dirty="0"/>
              <a:t> </a:t>
            </a:r>
            <a:r>
              <a:rPr lang="en-GB" dirty="0" err="1"/>
              <a:t>tinggal</a:t>
            </a:r>
            <a:r>
              <a:rPr lang="en-GB" dirty="0"/>
              <a:t> </a:t>
            </a:r>
            <a:r>
              <a:rPr lang="en-GB" dirty="0" err="1"/>
              <a:t>kita</a:t>
            </a:r>
            <a:r>
              <a:rPr lang="en-GB" dirty="0"/>
              <a:t>. </a:t>
            </a:r>
            <a:r>
              <a:rPr lang="en-GB" dirty="0" err="1"/>
              <a:t>Tentang</a:t>
            </a:r>
            <a:r>
              <a:rPr lang="en-GB" dirty="0"/>
              <a:t> </a:t>
            </a:r>
            <a:r>
              <a:rPr lang="en-GB" dirty="0" err="1"/>
              <a:t>bagaimana</a:t>
            </a:r>
            <a:r>
              <a:rPr lang="en-GB" dirty="0"/>
              <a:t> </a:t>
            </a:r>
            <a:r>
              <a:rPr lang="en-GB" dirty="0" err="1"/>
              <a:t>kita</a:t>
            </a:r>
            <a:r>
              <a:rPr lang="en-GB" dirty="0"/>
              <a:t> </a:t>
            </a:r>
            <a:r>
              <a:rPr lang="en-GB" dirty="0" err="1"/>
              <a:t>seharusnya</a:t>
            </a:r>
            <a:r>
              <a:rPr lang="en-GB" dirty="0"/>
              <a:t> </a:t>
            </a:r>
            <a:r>
              <a:rPr lang="en-GB" dirty="0" err="1"/>
              <a:t>memperlakukan</a:t>
            </a:r>
            <a:r>
              <a:rPr lang="en-GB" dirty="0"/>
              <a:t> dan </a:t>
            </a:r>
            <a:r>
              <a:rPr lang="en-GB" dirty="0" err="1"/>
              <a:t>diperlakukan</a:t>
            </a:r>
            <a:r>
              <a:rPr lang="en-GB" dirty="0"/>
              <a:t> oleh </a:t>
            </a:r>
            <a:r>
              <a:rPr lang="en-GB" dirty="0" err="1"/>
              <a:t>satu</a:t>
            </a:r>
            <a:r>
              <a:rPr lang="en-GB" dirty="0"/>
              <a:t> </a:t>
            </a:r>
            <a:r>
              <a:rPr lang="en-GB" dirty="0" err="1"/>
              <a:t>sama</a:t>
            </a:r>
            <a:r>
              <a:rPr lang="en-GB" dirty="0"/>
              <a:t> lain. </a:t>
            </a:r>
            <a:r>
              <a:rPr lang="en-GB" dirty="0" err="1"/>
              <a:t>Tentang</a:t>
            </a:r>
            <a:r>
              <a:rPr lang="en-GB" dirty="0"/>
              <a:t> </a:t>
            </a:r>
            <a:r>
              <a:rPr lang="en-GB" dirty="0" err="1"/>
              <a:t>melindungi</a:t>
            </a:r>
            <a:r>
              <a:rPr lang="en-GB" dirty="0"/>
              <a:t> </a:t>
            </a:r>
            <a:r>
              <a:rPr lang="en-GB" dirty="0" err="1"/>
              <a:t>kita</a:t>
            </a:r>
            <a:r>
              <a:rPr lang="en-GB" dirty="0"/>
              <a:t> </a:t>
            </a:r>
            <a:r>
              <a:rPr lang="en-GB" dirty="0" err="1"/>
              <a:t>dari</a:t>
            </a:r>
            <a:r>
              <a:rPr lang="en-GB" dirty="0"/>
              <a:t> </a:t>
            </a:r>
            <a:r>
              <a:rPr lang="en-GB" dirty="0" err="1"/>
              <a:t>dilecehkan</a:t>
            </a:r>
            <a:r>
              <a:rPr lang="en-GB" dirty="0"/>
              <a:t> oleh </a:t>
            </a:r>
            <a:r>
              <a:rPr lang="en-GB" dirty="0" err="1"/>
              <a:t>mereka</a:t>
            </a:r>
            <a:r>
              <a:rPr lang="en-GB" dirty="0"/>
              <a:t> yang </a:t>
            </a:r>
            <a:r>
              <a:rPr lang="en-GB" dirty="0" err="1"/>
              <a:t>memiliki</a:t>
            </a:r>
            <a:r>
              <a:rPr lang="en-GB" dirty="0"/>
              <a:t> </a:t>
            </a:r>
            <a:r>
              <a:rPr lang="en-GB" dirty="0" err="1"/>
              <a:t>kekuasaan</a:t>
            </a:r>
            <a:r>
              <a:rPr lang="en-GB" dirty="0"/>
              <a:t> </a:t>
            </a:r>
            <a:r>
              <a:rPr lang="en-GB" dirty="0" err="1"/>
              <a:t>atas</a:t>
            </a:r>
            <a:r>
              <a:rPr lang="en-GB" dirty="0"/>
              <a:t> </a:t>
            </a:r>
            <a:r>
              <a:rPr lang="en-GB" dirty="0" err="1"/>
              <a:t>hidup</a:t>
            </a:r>
            <a:r>
              <a:rPr lang="en-GB" dirty="0"/>
              <a:t> </a:t>
            </a:r>
            <a:r>
              <a:rPr lang="en-GB" dirty="0" err="1"/>
              <a:t>kita</a:t>
            </a:r>
            <a:r>
              <a:rPr lang="en-GB" dirty="0"/>
              <a:t> – tuan </a:t>
            </a:r>
            <a:r>
              <a:rPr lang="en-GB" dirty="0" err="1"/>
              <a:t>tanah</a:t>
            </a:r>
            <a:r>
              <a:rPr lang="en-GB" dirty="0"/>
              <a:t>, </a:t>
            </a:r>
            <a:r>
              <a:rPr lang="en-GB" dirty="0" err="1"/>
              <a:t>pemberi</a:t>
            </a:r>
            <a:r>
              <a:rPr lang="en-GB" dirty="0"/>
              <a:t> </a:t>
            </a:r>
            <a:r>
              <a:rPr lang="en-GB" dirty="0" err="1"/>
              <a:t>kerja</a:t>
            </a:r>
            <a:r>
              <a:rPr lang="en-GB" dirty="0"/>
              <a:t>, guru, </a:t>
            </a:r>
            <a:r>
              <a:rPr lang="en-GB" dirty="0" err="1"/>
              <a:t>atau</a:t>
            </a:r>
            <a:r>
              <a:rPr lang="en-GB" dirty="0"/>
              <a:t> </a:t>
            </a:r>
            <a:r>
              <a:rPr lang="en-GB" dirty="0" err="1"/>
              <a:t>bahkan</a:t>
            </a:r>
            <a:r>
              <a:rPr lang="en-GB" dirty="0"/>
              <a:t> </a:t>
            </a:r>
            <a:r>
              <a:rPr lang="en-GB" dirty="0" err="1"/>
              <a:t>anggota</a:t>
            </a:r>
            <a:r>
              <a:rPr lang="en-GB" dirty="0"/>
              <a:t> </a:t>
            </a:r>
            <a:r>
              <a:rPr lang="en-GB" dirty="0" err="1"/>
              <a:t>keluarga</a:t>
            </a:r>
            <a:r>
              <a:rPr lang="en-GB" dirty="0"/>
              <a:t>. Dan </a:t>
            </a:r>
            <a:r>
              <a:rPr lang="en-GB" dirty="0" err="1"/>
              <a:t>tentu</a:t>
            </a:r>
            <a:r>
              <a:rPr lang="en-GB" dirty="0"/>
              <a:t> </a:t>
            </a:r>
            <a:r>
              <a:rPr lang="en-GB" dirty="0" err="1"/>
              <a:t>saja</a:t>
            </a:r>
            <a:r>
              <a:rPr lang="en-GB" dirty="0"/>
              <a:t>, oleh </a:t>
            </a:r>
            <a:r>
              <a:rPr lang="en-GB" dirty="0" err="1"/>
              <a:t>pihak</a:t>
            </a:r>
            <a:r>
              <a:rPr lang="en-GB" dirty="0"/>
              <a:t> </a:t>
            </a:r>
            <a:r>
              <a:rPr lang="en-GB" dirty="0" err="1"/>
              <a:t>berwenang</a:t>
            </a:r>
            <a:r>
              <a:rPr lang="en-GB" dirty="0"/>
              <a:t> </a:t>
            </a:r>
            <a:r>
              <a:rPr lang="en-GB" dirty="0" err="1"/>
              <a:t>seperti</a:t>
            </a:r>
            <a:r>
              <a:rPr lang="en-GB" dirty="0"/>
              <a:t> </a:t>
            </a:r>
            <a:r>
              <a:rPr lang="en-GB" dirty="0" err="1"/>
              <a:t>polisi</a:t>
            </a:r>
            <a:r>
              <a:rPr lang="en-GB" dirty="0"/>
              <a:t>, </a:t>
            </a:r>
            <a:r>
              <a:rPr lang="en-GB" dirty="0" err="1"/>
              <a:t>pengadilan</a:t>
            </a:r>
            <a:r>
              <a:rPr lang="en-GB" dirty="0"/>
              <a:t>, </a:t>
            </a:r>
            <a:r>
              <a:rPr lang="en-GB" dirty="0" err="1"/>
              <a:t>tentara</a:t>
            </a:r>
            <a:r>
              <a:rPr lang="en-GB" dirty="0"/>
              <a:t>, dan </a:t>
            </a:r>
            <a:r>
              <a:rPr lang="en-GB" dirty="0" err="1"/>
              <a:t>pemerintah</a:t>
            </a:r>
            <a:r>
              <a:rPr lang="en-GB" dirty="0"/>
              <a:t>. </a:t>
            </a:r>
            <a:endParaRPr dirty="0"/>
          </a:p>
          <a:p>
            <a:pPr marL="0" lvl="0" indent="163830" algn="l" rtl="0">
              <a:spcBef>
                <a:spcPts val="0"/>
              </a:spcBef>
              <a:spcAft>
                <a:spcPts val="0"/>
              </a:spcAft>
              <a:buClr>
                <a:schemeClr val="dk1"/>
              </a:buClr>
              <a:buSzPts val="1100"/>
              <a:buFont typeface="Arial"/>
              <a:buNone/>
            </a:pPr>
            <a:r>
              <a:rPr lang="en-GB" dirty="0" err="1"/>
              <a:t>Mungkin</a:t>
            </a:r>
            <a:r>
              <a:rPr lang="en-GB" dirty="0"/>
              <a:t> </a:t>
            </a:r>
            <a:r>
              <a:rPr lang="en-GB" dirty="0" err="1"/>
              <a:t>kita</a:t>
            </a:r>
            <a:r>
              <a:rPr lang="en-GB" dirty="0"/>
              <a:t> </a:t>
            </a:r>
            <a:r>
              <a:rPr lang="en-GB" dirty="0" err="1"/>
              <a:t>bisa</a:t>
            </a:r>
            <a:r>
              <a:rPr lang="en-GB" dirty="0"/>
              <a:t> </a:t>
            </a:r>
            <a:r>
              <a:rPr lang="en-GB" dirty="0" err="1"/>
              <a:t>simpulkan</a:t>
            </a:r>
            <a:r>
              <a:rPr lang="en-GB" dirty="0"/>
              <a:t> </a:t>
            </a:r>
            <a:r>
              <a:rPr lang="en-GB" dirty="0" err="1"/>
              <a:t>dengan</a:t>
            </a:r>
            <a:r>
              <a:rPr lang="en-GB" dirty="0"/>
              <a:t> </a:t>
            </a:r>
            <a:r>
              <a:rPr lang="en-GB" dirty="0" err="1"/>
              <a:t>mengatakan</a:t>
            </a:r>
            <a:r>
              <a:rPr lang="en-GB" dirty="0"/>
              <a:t> </a:t>
            </a:r>
            <a:r>
              <a:rPr lang="en-GB" dirty="0" err="1"/>
              <a:t>bahwa</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adalah</a:t>
            </a:r>
            <a:r>
              <a:rPr lang="en-GB" dirty="0"/>
              <a:t> </a:t>
            </a:r>
            <a:r>
              <a:rPr lang="en-GB" dirty="0" err="1"/>
              <a:t>tentang</a:t>
            </a:r>
            <a:r>
              <a:rPr lang="en-GB" dirty="0"/>
              <a:t> </a:t>
            </a:r>
            <a:r>
              <a:rPr lang="en-GB" dirty="0" err="1"/>
              <a:t>masyarakat</a:t>
            </a:r>
            <a:r>
              <a:rPr lang="en-GB" dirty="0"/>
              <a:t> yang </a:t>
            </a:r>
            <a:r>
              <a:rPr lang="en-GB" dirty="0" err="1"/>
              <a:t>ingin</a:t>
            </a:r>
            <a:r>
              <a:rPr lang="en-GB" dirty="0"/>
              <a:t> </a:t>
            </a:r>
            <a:r>
              <a:rPr lang="en-GB" dirty="0" err="1"/>
              <a:t>kita</a:t>
            </a:r>
            <a:r>
              <a:rPr lang="en-GB" dirty="0"/>
              <a:t> </a:t>
            </a:r>
            <a:r>
              <a:rPr lang="en-GB" dirty="0" err="1"/>
              <a:t>tinggali</a:t>
            </a:r>
            <a:r>
              <a:rPr lang="en-GB" dirty="0"/>
              <a:t> dan </a:t>
            </a:r>
            <a:r>
              <a:rPr lang="en-GB" dirty="0" err="1"/>
              <a:t>bangun</a:t>
            </a:r>
            <a:r>
              <a:rPr lang="en-GB" dirty="0"/>
              <a:t>.  </a:t>
            </a:r>
            <a:endParaRPr dirty="0"/>
          </a:p>
          <a:p>
            <a:pPr marL="0" lvl="0" indent="180340" algn="l" rtl="0">
              <a:spcBef>
                <a:spcPts val="0"/>
              </a:spcBef>
              <a:spcAft>
                <a:spcPts val="0"/>
              </a:spcAft>
              <a:buClr>
                <a:schemeClr val="dk1"/>
              </a:buClr>
              <a:buSzPts val="1100"/>
              <a:buFont typeface="Arial"/>
              <a:buNone/>
            </a:pPr>
            <a:r>
              <a:rPr lang="en-GB" dirty="0"/>
              <a:t>Jika </a:t>
            </a:r>
            <a:r>
              <a:rPr lang="en-GB" dirty="0" err="1"/>
              <a:t>hak</a:t>
            </a:r>
            <a:r>
              <a:rPr lang="en-GB" dirty="0"/>
              <a:t> </a:t>
            </a:r>
            <a:r>
              <a:rPr lang="en-GB" dirty="0" err="1"/>
              <a:t>asasi</a:t>
            </a:r>
            <a:r>
              <a:rPr lang="en-GB" dirty="0"/>
              <a:t> </a:t>
            </a:r>
            <a:r>
              <a:rPr lang="en-GB" dirty="0" err="1"/>
              <a:t>manusia</a:t>
            </a:r>
            <a:r>
              <a:rPr lang="en-GB" dirty="0"/>
              <a:t> </a:t>
            </a:r>
            <a:r>
              <a:rPr lang="en-GB" dirty="0" err="1"/>
              <a:t>ingin</a:t>
            </a:r>
            <a:r>
              <a:rPr lang="en-GB" dirty="0"/>
              <a:t> </a:t>
            </a:r>
            <a:r>
              <a:rPr lang="en-GB" dirty="0" err="1"/>
              <a:t>diwujudkan</a:t>
            </a:r>
            <a:r>
              <a:rPr lang="en-GB" dirty="0"/>
              <a:t> di </a:t>
            </a:r>
            <a:r>
              <a:rPr lang="en-GB" dirty="0" err="1"/>
              <a:t>komunitas</a:t>
            </a:r>
            <a:r>
              <a:rPr lang="en-GB" dirty="0"/>
              <a:t> </a:t>
            </a:r>
            <a:r>
              <a:rPr lang="en-GB" dirty="0" err="1"/>
              <a:t>kita</a:t>
            </a:r>
            <a:r>
              <a:rPr lang="en-GB" dirty="0"/>
              <a:t>, </a:t>
            </a:r>
            <a:r>
              <a:rPr lang="en-GB" dirty="0" err="1"/>
              <a:t>maka</a:t>
            </a:r>
            <a:r>
              <a:rPr lang="en-GB" dirty="0"/>
              <a:t> </a:t>
            </a:r>
            <a:r>
              <a:rPr lang="en-GB" dirty="0" err="1"/>
              <a:t>kita</a:t>
            </a:r>
            <a:r>
              <a:rPr lang="en-GB" dirty="0"/>
              <a:t> </a:t>
            </a:r>
            <a:r>
              <a:rPr lang="en-GB" dirty="0" err="1"/>
              <a:t>semua</a:t>
            </a:r>
            <a:r>
              <a:rPr lang="en-GB" dirty="0"/>
              <a:t> </a:t>
            </a:r>
            <a:r>
              <a:rPr lang="en-GB" dirty="0" err="1"/>
              <a:t>harus</a:t>
            </a:r>
            <a:r>
              <a:rPr lang="en-GB" dirty="0"/>
              <a:t> </a:t>
            </a:r>
            <a:r>
              <a:rPr lang="en-GB" dirty="0" err="1"/>
              <a:t>memiliki</a:t>
            </a:r>
            <a:r>
              <a:rPr lang="en-GB" dirty="0"/>
              <a:t> </a:t>
            </a:r>
            <a:r>
              <a:rPr lang="en-GB" dirty="0" err="1"/>
              <a:t>peran</a:t>
            </a:r>
            <a:r>
              <a:rPr lang="en-GB" dirty="0"/>
              <a:t>. Banyak </a:t>
            </a:r>
            <a:r>
              <a:rPr lang="en-GB" dirty="0" err="1"/>
              <a:t>pelanggaran</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terjadi</a:t>
            </a:r>
            <a:r>
              <a:rPr lang="en-GB" dirty="0"/>
              <a:t> </a:t>
            </a:r>
            <a:r>
              <a:rPr lang="en-GB" dirty="0" err="1"/>
              <a:t>karena</a:t>
            </a:r>
            <a:r>
              <a:rPr lang="en-GB" dirty="0"/>
              <a:t> </a:t>
            </a:r>
            <a:r>
              <a:rPr lang="en-GB" dirty="0" err="1"/>
              <a:t>seseorang</a:t>
            </a:r>
            <a:r>
              <a:rPr lang="en-GB" dirty="0"/>
              <a:t> </a:t>
            </a:r>
            <a:r>
              <a:rPr lang="en-GB" dirty="0" err="1"/>
              <a:t>biasa</a:t>
            </a:r>
            <a:r>
              <a:rPr lang="en-GB" dirty="0"/>
              <a:t> </a:t>
            </a:r>
            <a:r>
              <a:rPr lang="en-GB" dirty="0" err="1"/>
              <a:t>tidak</a:t>
            </a:r>
            <a:r>
              <a:rPr lang="en-GB" dirty="0"/>
              <a:t> </a:t>
            </a:r>
            <a:r>
              <a:rPr lang="en-GB" dirty="0" err="1"/>
              <a:t>menghargai</a:t>
            </a:r>
            <a:r>
              <a:rPr lang="en-GB" dirty="0"/>
              <a:t> </a:t>
            </a:r>
            <a:r>
              <a:rPr lang="en-GB" dirty="0" err="1"/>
              <a:t>hak</a:t>
            </a:r>
            <a:r>
              <a:rPr lang="en-GB" dirty="0"/>
              <a:t> orang lain – </a:t>
            </a:r>
            <a:r>
              <a:rPr lang="en-GB" dirty="0" err="1"/>
              <a:t>sebagai</a:t>
            </a:r>
            <a:r>
              <a:rPr lang="en-GB" dirty="0"/>
              <a:t> </a:t>
            </a:r>
            <a:r>
              <a:rPr lang="en-GB" dirty="0" err="1"/>
              <a:t>contoh</a:t>
            </a:r>
            <a:r>
              <a:rPr lang="en-GB" dirty="0"/>
              <a:t> </a:t>
            </a:r>
            <a:r>
              <a:rPr lang="en-GB" dirty="0" err="1"/>
              <a:t>ketika</a:t>
            </a:r>
            <a:r>
              <a:rPr lang="en-GB" dirty="0"/>
              <a:t> </a:t>
            </a:r>
            <a:r>
              <a:rPr lang="en-GB" dirty="0" err="1"/>
              <a:t>kita</a:t>
            </a:r>
            <a:r>
              <a:rPr lang="en-GB" dirty="0"/>
              <a:t> </a:t>
            </a:r>
            <a:r>
              <a:rPr lang="en-GB" dirty="0" err="1"/>
              <a:t>memperlakukan</a:t>
            </a:r>
            <a:r>
              <a:rPr lang="en-GB" dirty="0"/>
              <a:t> </a:t>
            </a:r>
            <a:r>
              <a:rPr lang="en-GB" dirty="0" err="1"/>
              <a:t>beberapa</a:t>
            </a:r>
            <a:r>
              <a:rPr lang="en-GB" dirty="0"/>
              <a:t> orang </a:t>
            </a:r>
            <a:r>
              <a:rPr lang="en-GB" dirty="0" err="1"/>
              <a:t>seolah-olah</a:t>
            </a:r>
            <a:r>
              <a:rPr lang="en-GB" dirty="0"/>
              <a:t> </a:t>
            </a:r>
            <a:r>
              <a:rPr lang="en-GB" dirty="0" err="1"/>
              <a:t>mereka</a:t>
            </a:r>
            <a:r>
              <a:rPr lang="en-GB" dirty="0"/>
              <a:t> </a:t>
            </a:r>
            <a:r>
              <a:rPr lang="en-GB" dirty="0" err="1"/>
              <a:t>tidak</a:t>
            </a:r>
            <a:r>
              <a:rPr lang="en-GB" dirty="0"/>
              <a:t> </a:t>
            </a:r>
            <a:r>
              <a:rPr lang="en-GB" dirty="0" err="1"/>
              <a:t>sama</a:t>
            </a:r>
            <a:r>
              <a:rPr lang="en-GB" dirty="0"/>
              <a:t>. Dan </a:t>
            </a:r>
            <a:r>
              <a:rPr lang="en-GB" dirty="0" err="1"/>
              <a:t>pemerintah</a:t>
            </a:r>
            <a:r>
              <a:rPr lang="en-GB" dirty="0"/>
              <a:t>, </a:t>
            </a:r>
            <a:r>
              <a:rPr lang="en-GB" dirty="0" err="1"/>
              <a:t>bisnis</a:t>
            </a:r>
            <a:r>
              <a:rPr lang="en-GB" dirty="0"/>
              <a:t> dan orang-orang </a:t>
            </a:r>
            <a:r>
              <a:rPr lang="en-GB" dirty="0" err="1"/>
              <a:t>dapat</a:t>
            </a:r>
            <a:r>
              <a:rPr lang="en-GB" dirty="0"/>
              <a:t> </a:t>
            </a:r>
            <a:r>
              <a:rPr lang="en-GB" dirty="0" err="1"/>
              <a:t>terus</a:t>
            </a:r>
            <a:r>
              <a:rPr lang="en-GB" dirty="0"/>
              <a:t> </a:t>
            </a:r>
            <a:r>
              <a:rPr lang="en-GB" dirty="0" err="1"/>
              <a:t>melanggar</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karena</a:t>
            </a:r>
            <a:r>
              <a:rPr lang="en-GB" dirty="0"/>
              <a:t> orang-orang </a:t>
            </a:r>
            <a:r>
              <a:rPr lang="en-GB" dirty="0" err="1"/>
              <a:t>tidak</a:t>
            </a:r>
            <a:r>
              <a:rPr lang="en-GB" dirty="0"/>
              <a:t> </a:t>
            </a:r>
            <a:r>
              <a:rPr lang="en-GB" dirty="0" err="1"/>
              <a:t>saling</a:t>
            </a:r>
            <a:r>
              <a:rPr lang="en-GB" dirty="0"/>
              <a:t> </a:t>
            </a:r>
            <a:r>
              <a:rPr lang="en-GB" dirty="0" err="1"/>
              <a:t>mendukung</a:t>
            </a:r>
            <a:r>
              <a:rPr lang="en-GB" dirty="0"/>
              <a:t> </a:t>
            </a:r>
            <a:r>
              <a:rPr lang="en-GB" dirty="0" err="1"/>
              <a:t>satu</a:t>
            </a:r>
            <a:r>
              <a:rPr lang="en-GB" dirty="0"/>
              <a:t> </a:t>
            </a:r>
            <a:r>
              <a:rPr lang="en-GB" dirty="0" err="1"/>
              <a:t>sama</a:t>
            </a:r>
            <a:r>
              <a:rPr lang="en-GB" dirty="0"/>
              <a:t> lain dan </a:t>
            </a:r>
            <a:r>
              <a:rPr lang="en-GB" dirty="0" err="1"/>
              <a:t>mencoba</a:t>
            </a:r>
            <a:r>
              <a:rPr lang="en-GB" dirty="0"/>
              <a:t> </a:t>
            </a:r>
            <a:r>
              <a:rPr lang="en-GB" dirty="0" err="1"/>
              <a:t>untuk</a:t>
            </a:r>
            <a:r>
              <a:rPr lang="en-GB" dirty="0"/>
              <a:t> </a:t>
            </a:r>
            <a:r>
              <a:rPr lang="en-GB" dirty="0" err="1"/>
              <a:t>merubah</a:t>
            </a:r>
            <a:r>
              <a:rPr lang="en-GB" dirty="0"/>
              <a:t> </a:t>
            </a:r>
            <a:r>
              <a:rPr lang="en-GB" dirty="0" err="1"/>
              <a:t>banyak</a:t>
            </a:r>
            <a:r>
              <a:rPr lang="en-GB" dirty="0"/>
              <a:t> </a:t>
            </a:r>
            <a:r>
              <a:rPr lang="en-GB" dirty="0" err="1"/>
              <a:t>hal</a:t>
            </a:r>
            <a:r>
              <a:rPr lang="en-GB" dirty="0"/>
              <a:t>. Karena </a:t>
            </a:r>
            <a:r>
              <a:rPr lang="en-GB" dirty="0" err="1"/>
              <a:t>seringkali</a:t>
            </a:r>
            <a:r>
              <a:rPr lang="en-GB" dirty="0"/>
              <a:t> </a:t>
            </a:r>
            <a:r>
              <a:rPr lang="en-GB" dirty="0" err="1"/>
              <a:t>kita</a:t>
            </a:r>
            <a:r>
              <a:rPr lang="en-GB" dirty="0"/>
              <a:t> diam.</a:t>
            </a:r>
            <a:endParaRPr dirty="0"/>
          </a:p>
        </p:txBody>
      </p:sp>
      <p:sp>
        <p:nvSpPr>
          <p:cNvPr id="239" name="Google Shape;239;p1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40" name="Google Shape;240;p19: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41" name="Google Shape;241;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 name="Google Shape;5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 name="Google Shape;5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
        <p:nvSpPr>
          <p:cNvPr id="52" name="Google Shape;52;p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53" name="Google Shape;53;p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a:t>Kita </a:t>
            </a:r>
            <a:r>
              <a:rPr lang="en-GB" dirty="0" err="1"/>
              <a:t>bukan</a:t>
            </a:r>
            <a:r>
              <a:rPr lang="en-GB" dirty="0"/>
              <a:t> </a:t>
            </a:r>
            <a:r>
              <a:rPr lang="en-GB" dirty="0" err="1"/>
              <a:t>pemerintah</a:t>
            </a:r>
            <a:r>
              <a:rPr lang="en-GB" dirty="0"/>
              <a:t> – </a:t>
            </a:r>
            <a:r>
              <a:rPr lang="en-GB" dirty="0" err="1"/>
              <a:t>kita</a:t>
            </a:r>
            <a:r>
              <a:rPr lang="en-GB" dirty="0"/>
              <a:t> </a:t>
            </a:r>
            <a:r>
              <a:rPr lang="en-GB" dirty="0" err="1"/>
              <a:t>belum</a:t>
            </a:r>
            <a:r>
              <a:rPr lang="en-GB" dirty="0"/>
              <a:t> </a:t>
            </a:r>
            <a:r>
              <a:rPr lang="en-GB" dirty="0" err="1"/>
              <a:t>menandatangani</a:t>
            </a:r>
            <a:r>
              <a:rPr lang="en-GB" dirty="0"/>
              <a:t> </a:t>
            </a:r>
            <a:r>
              <a:rPr lang="en-GB" dirty="0" err="1"/>
              <a:t>perjanjian</a:t>
            </a:r>
            <a:r>
              <a:rPr lang="en-GB" dirty="0"/>
              <a:t> </a:t>
            </a:r>
            <a:r>
              <a:rPr lang="en-GB" dirty="0" err="1"/>
              <a:t>internasional</a:t>
            </a:r>
            <a:r>
              <a:rPr lang="en-GB" dirty="0"/>
              <a:t> </a:t>
            </a:r>
            <a:r>
              <a:rPr lang="en-GB" dirty="0" err="1"/>
              <a:t>hak</a:t>
            </a:r>
            <a:r>
              <a:rPr lang="en-GB" dirty="0"/>
              <a:t> </a:t>
            </a:r>
            <a:r>
              <a:rPr lang="en-GB" dirty="0" err="1"/>
              <a:t>asasi</a:t>
            </a:r>
            <a:r>
              <a:rPr lang="en-GB" dirty="0"/>
              <a:t> </a:t>
            </a:r>
            <a:r>
              <a:rPr lang="en-GB" dirty="0" err="1"/>
              <a:t>manusia</a:t>
            </a:r>
            <a:r>
              <a:rPr lang="en-GB" dirty="0"/>
              <a:t>. Kita </a:t>
            </a:r>
            <a:r>
              <a:rPr lang="en-GB" dirty="0" err="1"/>
              <a:t>tidak</a:t>
            </a:r>
            <a:r>
              <a:rPr lang="en-GB" dirty="0"/>
              <a:t> </a:t>
            </a:r>
            <a:r>
              <a:rPr lang="en-GB" dirty="0" err="1"/>
              <a:t>memiliki</a:t>
            </a:r>
            <a:r>
              <a:rPr lang="en-GB" dirty="0"/>
              <a:t> </a:t>
            </a:r>
            <a:r>
              <a:rPr lang="en-GB" dirty="0" err="1"/>
              <a:t>tugas</a:t>
            </a:r>
            <a:r>
              <a:rPr lang="en-GB" dirty="0"/>
              <a:t> </a:t>
            </a:r>
            <a:r>
              <a:rPr lang="en-GB" dirty="0" err="1"/>
              <a:t>hukum</a:t>
            </a:r>
            <a:r>
              <a:rPr lang="en-GB" dirty="0"/>
              <a:t> </a:t>
            </a:r>
            <a:r>
              <a:rPr lang="en-GB" dirty="0" err="1"/>
              <a:t>untuk</a:t>
            </a:r>
            <a:r>
              <a:rPr lang="en-GB" dirty="0"/>
              <a:t> </a:t>
            </a:r>
            <a:r>
              <a:rPr lang="en-GB" dirty="0" err="1"/>
              <a:t>memastikan</a:t>
            </a:r>
            <a:r>
              <a:rPr lang="en-GB" dirty="0"/>
              <a:t> </a:t>
            </a:r>
            <a:r>
              <a:rPr lang="en-GB" dirty="0" err="1"/>
              <a:t>hak</a:t>
            </a:r>
            <a:r>
              <a:rPr lang="en-GB" dirty="0"/>
              <a:t> </a:t>
            </a:r>
            <a:r>
              <a:rPr lang="en-GB" dirty="0" err="1"/>
              <a:t>asasi</a:t>
            </a:r>
            <a:r>
              <a:rPr lang="en-GB" dirty="0"/>
              <a:t> </a:t>
            </a:r>
            <a:r>
              <a:rPr lang="en-GB" dirty="0" err="1"/>
              <a:t>manusia</a:t>
            </a:r>
            <a:r>
              <a:rPr lang="en-GB" dirty="0"/>
              <a:t> </a:t>
            </a:r>
            <a:r>
              <a:rPr lang="en-GB" dirty="0" err="1"/>
              <a:t>dipenuhi</a:t>
            </a:r>
            <a:r>
              <a:rPr lang="en-GB" dirty="0"/>
              <a:t>. </a:t>
            </a:r>
            <a:r>
              <a:rPr lang="en-GB" dirty="0" err="1"/>
              <a:t>Tetapi</a:t>
            </a:r>
            <a:r>
              <a:rPr lang="en-GB" dirty="0"/>
              <a:t> </a:t>
            </a:r>
            <a:r>
              <a:rPr lang="en-GB" dirty="0" err="1"/>
              <a:t>kita</a:t>
            </a:r>
            <a:r>
              <a:rPr lang="en-GB" dirty="0"/>
              <a:t> </a:t>
            </a:r>
            <a:r>
              <a:rPr lang="en-GB" dirty="0" err="1"/>
              <a:t>adalah</a:t>
            </a:r>
            <a:r>
              <a:rPr lang="en-GB" dirty="0"/>
              <a:t> </a:t>
            </a:r>
            <a:r>
              <a:rPr lang="en-GB" dirty="0" err="1"/>
              <a:t>manusia</a:t>
            </a:r>
            <a:r>
              <a:rPr lang="en-GB" dirty="0"/>
              <a:t> </a:t>
            </a:r>
            <a:r>
              <a:rPr lang="en-GB" dirty="0" err="1"/>
              <a:t>dengan</a:t>
            </a:r>
            <a:r>
              <a:rPr lang="en-GB" dirty="0"/>
              <a:t> </a:t>
            </a:r>
            <a:r>
              <a:rPr lang="en-GB" dirty="0" err="1"/>
              <a:t>akal</a:t>
            </a:r>
            <a:r>
              <a:rPr lang="en-GB" dirty="0"/>
              <a:t> dan </a:t>
            </a:r>
            <a:r>
              <a:rPr lang="en-GB" dirty="0" err="1"/>
              <a:t>hati</a:t>
            </a:r>
            <a:r>
              <a:rPr lang="en-GB" dirty="0"/>
              <a:t> </a:t>
            </a:r>
            <a:r>
              <a:rPr lang="en-GB" dirty="0" err="1"/>
              <a:t>nurani</a:t>
            </a:r>
            <a:r>
              <a:rPr lang="en-GB" dirty="0"/>
              <a:t>, dan </a:t>
            </a:r>
            <a:r>
              <a:rPr lang="en-GB" dirty="0" err="1"/>
              <a:t>kita</a:t>
            </a:r>
            <a:r>
              <a:rPr lang="en-GB" dirty="0"/>
              <a:t> </a:t>
            </a:r>
            <a:r>
              <a:rPr lang="en-GB" dirty="0" err="1"/>
              <a:t>memiliki</a:t>
            </a:r>
            <a:r>
              <a:rPr lang="en-GB" dirty="0"/>
              <a:t> </a:t>
            </a:r>
            <a:r>
              <a:rPr lang="en-GB" dirty="0" err="1"/>
              <a:t>kewajiban</a:t>
            </a:r>
            <a:r>
              <a:rPr lang="en-GB" dirty="0"/>
              <a:t> moral </a:t>
            </a:r>
            <a:r>
              <a:rPr lang="en-GB" dirty="0" err="1"/>
              <a:t>satu</a:t>
            </a:r>
            <a:r>
              <a:rPr lang="en-GB" dirty="0"/>
              <a:t> </a:t>
            </a:r>
            <a:r>
              <a:rPr lang="en-GB" dirty="0" err="1"/>
              <a:t>sama</a:t>
            </a:r>
            <a:r>
              <a:rPr lang="en-GB" dirty="0"/>
              <a:t> lain. </a:t>
            </a:r>
            <a:r>
              <a:rPr lang="en-GB" dirty="0" err="1"/>
              <a:t>Seperti</a:t>
            </a:r>
            <a:r>
              <a:rPr lang="en-GB" dirty="0"/>
              <a:t> yang </a:t>
            </a:r>
            <a:r>
              <a:rPr lang="en-GB" dirty="0" err="1"/>
              <a:t>dikatakan</a:t>
            </a:r>
            <a:r>
              <a:rPr lang="en-GB" dirty="0"/>
              <a:t> oleh </a:t>
            </a:r>
            <a:r>
              <a:rPr lang="en-GB" dirty="0" err="1"/>
              <a:t>Deklarasi</a:t>
            </a:r>
            <a:r>
              <a:rPr lang="en-GB" dirty="0"/>
              <a:t> Universal Hak </a:t>
            </a:r>
            <a:r>
              <a:rPr lang="en-GB" dirty="0" err="1"/>
              <a:t>Asasi</a:t>
            </a:r>
            <a:r>
              <a:rPr lang="en-GB" dirty="0"/>
              <a:t> </a:t>
            </a:r>
            <a:r>
              <a:rPr lang="en-GB" dirty="0" err="1"/>
              <a:t>Manusia</a:t>
            </a:r>
            <a:r>
              <a:rPr lang="en-GB" dirty="0"/>
              <a:t>:   </a:t>
            </a:r>
            <a:endParaRPr dirty="0"/>
          </a:p>
          <a:p>
            <a:pPr marL="109220" marR="83185" lvl="0" indent="0" algn="l" rtl="0">
              <a:spcBef>
                <a:spcPts val="0"/>
              </a:spcBef>
              <a:spcAft>
                <a:spcPts val="0"/>
              </a:spcAft>
              <a:buClr>
                <a:schemeClr val="dk1"/>
              </a:buClr>
              <a:buSzPts val="1100"/>
              <a:buFont typeface="Arial"/>
              <a:buNone/>
            </a:pPr>
            <a:endParaRPr dirty="0"/>
          </a:p>
          <a:p>
            <a:pPr marL="107950" marR="172720" lvl="0" indent="0" algn="l" rtl="0">
              <a:spcBef>
                <a:spcPts val="0"/>
              </a:spcBef>
              <a:spcAft>
                <a:spcPts val="0"/>
              </a:spcAft>
              <a:buClr>
                <a:schemeClr val="dk1"/>
              </a:buClr>
              <a:buSzPts val="1100"/>
              <a:buFont typeface="Arial"/>
              <a:buNone/>
            </a:pPr>
            <a:r>
              <a:rPr lang="en-GB" dirty="0"/>
              <a:t>“</a:t>
            </a:r>
            <a:r>
              <a:rPr lang="en-GB" dirty="0" err="1"/>
              <a:t>Semua</a:t>
            </a:r>
            <a:r>
              <a:rPr lang="en-GB" dirty="0"/>
              <a:t> </a:t>
            </a:r>
            <a:r>
              <a:rPr lang="en-GB" dirty="0" err="1"/>
              <a:t>manusia</a:t>
            </a:r>
            <a:r>
              <a:rPr lang="en-GB" dirty="0"/>
              <a:t> </a:t>
            </a:r>
            <a:r>
              <a:rPr lang="en-GB" dirty="0" err="1"/>
              <a:t>terlahir</a:t>
            </a:r>
            <a:r>
              <a:rPr lang="en-GB" dirty="0"/>
              <a:t> </a:t>
            </a:r>
            <a:r>
              <a:rPr lang="en-GB" dirty="0" err="1"/>
              <a:t>sama</a:t>
            </a:r>
            <a:r>
              <a:rPr lang="en-GB" dirty="0"/>
              <a:t> </a:t>
            </a:r>
            <a:r>
              <a:rPr lang="en-GB" dirty="0" err="1"/>
              <a:t>dalam</a:t>
            </a:r>
            <a:r>
              <a:rPr lang="en-GB" dirty="0"/>
              <a:t> </a:t>
            </a:r>
            <a:r>
              <a:rPr lang="en-GB" dirty="0" err="1"/>
              <a:t>martabat</a:t>
            </a:r>
            <a:r>
              <a:rPr lang="en-GB" dirty="0"/>
              <a:t> dan </a:t>
            </a:r>
            <a:r>
              <a:rPr lang="en-GB" dirty="0" err="1"/>
              <a:t>hak</a:t>
            </a:r>
            <a:r>
              <a:rPr lang="en-GB" dirty="0"/>
              <a:t>. </a:t>
            </a:r>
            <a:r>
              <a:rPr lang="en-GB" dirty="0" err="1"/>
              <a:t>Mereka</a:t>
            </a:r>
            <a:r>
              <a:rPr lang="en-GB" dirty="0"/>
              <a:t> </a:t>
            </a:r>
            <a:r>
              <a:rPr lang="en-GB" dirty="0" err="1"/>
              <a:t>diberkahi</a:t>
            </a:r>
            <a:r>
              <a:rPr lang="en-GB" dirty="0"/>
              <a:t> </a:t>
            </a:r>
            <a:r>
              <a:rPr lang="en-GB" dirty="0" err="1"/>
              <a:t>dengan</a:t>
            </a:r>
            <a:r>
              <a:rPr lang="en-GB" dirty="0"/>
              <a:t> </a:t>
            </a:r>
            <a:r>
              <a:rPr lang="en-GB" dirty="0" err="1"/>
              <a:t>akal</a:t>
            </a:r>
            <a:r>
              <a:rPr lang="en-GB" dirty="0"/>
              <a:t> dan </a:t>
            </a:r>
            <a:r>
              <a:rPr lang="en-GB" dirty="0" err="1"/>
              <a:t>hati</a:t>
            </a:r>
            <a:r>
              <a:rPr lang="en-GB" dirty="0"/>
              <a:t> </a:t>
            </a:r>
            <a:r>
              <a:rPr lang="en-GB" dirty="0" err="1"/>
              <a:t>nurani</a:t>
            </a:r>
            <a:r>
              <a:rPr lang="en-GB" dirty="0"/>
              <a:t> dan </a:t>
            </a:r>
            <a:r>
              <a:rPr lang="en-GB" dirty="0" err="1"/>
              <a:t>harus</a:t>
            </a:r>
            <a:r>
              <a:rPr lang="en-GB" dirty="0"/>
              <a:t> </a:t>
            </a:r>
            <a:r>
              <a:rPr lang="en-GB" dirty="0" err="1"/>
              <a:t>bertindak</a:t>
            </a:r>
            <a:r>
              <a:rPr lang="en-GB" dirty="0"/>
              <a:t> </a:t>
            </a:r>
            <a:r>
              <a:rPr lang="en-GB" dirty="0" err="1"/>
              <a:t>dalam</a:t>
            </a:r>
            <a:r>
              <a:rPr lang="en-GB" dirty="0"/>
              <a:t> </a:t>
            </a:r>
            <a:r>
              <a:rPr lang="en-GB" dirty="0" err="1"/>
              <a:t>semangat</a:t>
            </a:r>
            <a:r>
              <a:rPr lang="en-GB" dirty="0"/>
              <a:t> </a:t>
            </a:r>
            <a:r>
              <a:rPr lang="en-GB" dirty="0" err="1"/>
              <a:t>persaudaraan</a:t>
            </a:r>
            <a:r>
              <a:rPr lang="en-GB" dirty="0"/>
              <a:t> </a:t>
            </a:r>
            <a:r>
              <a:rPr lang="en-GB" dirty="0" err="1"/>
              <a:t>kepada</a:t>
            </a:r>
            <a:r>
              <a:rPr lang="en-GB" dirty="0"/>
              <a:t> </a:t>
            </a:r>
            <a:r>
              <a:rPr lang="en-GB" dirty="0" err="1"/>
              <a:t>satu</a:t>
            </a:r>
            <a:r>
              <a:rPr lang="en-GB" dirty="0"/>
              <a:t> </a:t>
            </a:r>
            <a:r>
              <a:rPr lang="en-GB" dirty="0" err="1"/>
              <a:t>sama</a:t>
            </a:r>
            <a:r>
              <a:rPr lang="en-GB" dirty="0"/>
              <a:t> lain.”</a:t>
            </a:r>
            <a:endParaRPr dirty="0"/>
          </a:p>
          <a:p>
            <a:pPr marL="107950" marR="172720" lvl="0" indent="0" algn="l" rtl="0">
              <a:spcBef>
                <a:spcPts val="0"/>
              </a:spcBef>
              <a:spcAft>
                <a:spcPts val="0"/>
              </a:spcAft>
              <a:buClr>
                <a:schemeClr val="dk1"/>
              </a:buClr>
              <a:buSzPts val="1100"/>
              <a:buFont typeface="Arial"/>
              <a:buNone/>
            </a:pPr>
            <a:br>
              <a:rPr lang="en-GB" dirty="0"/>
            </a:br>
            <a:r>
              <a:rPr lang="en-GB" dirty="0"/>
              <a:t>“...</a:t>
            </a:r>
            <a:r>
              <a:rPr lang="en-GB" dirty="0" err="1"/>
              <a:t>setiap</a:t>
            </a:r>
            <a:r>
              <a:rPr lang="en-GB" dirty="0"/>
              <a:t> </a:t>
            </a:r>
            <a:r>
              <a:rPr lang="en-GB" dirty="0" err="1"/>
              <a:t>individu</a:t>
            </a:r>
            <a:r>
              <a:rPr lang="en-GB" dirty="0"/>
              <a:t> dan </a:t>
            </a:r>
            <a:r>
              <a:rPr lang="en-GB" dirty="0" err="1"/>
              <a:t>setiap</a:t>
            </a:r>
            <a:r>
              <a:rPr lang="en-GB" dirty="0"/>
              <a:t> organ </a:t>
            </a:r>
            <a:r>
              <a:rPr lang="en-GB" dirty="0" err="1"/>
              <a:t>masyarakat</a:t>
            </a:r>
            <a:r>
              <a:rPr lang="en-GB" dirty="0"/>
              <a:t> […] </a:t>
            </a:r>
            <a:r>
              <a:rPr lang="en-GB" dirty="0" err="1"/>
              <a:t>harus</a:t>
            </a:r>
            <a:r>
              <a:rPr lang="en-GB" dirty="0"/>
              <a:t> </a:t>
            </a:r>
            <a:r>
              <a:rPr lang="en-GB" dirty="0" err="1"/>
              <a:t>berjuang</a:t>
            </a:r>
            <a:r>
              <a:rPr lang="en-GB" dirty="0"/>
              <a:t> </a:t>
            </a:r>
            <a:r>
              <a:rPr lang="en-GB" dirty="0" err="1"/>
              <a:t>dengan</a:t>
            </a:r>
            <a:r>
              <a:rPr lang="en-GB" dirty="0"/>
              <a:t> </a:t>
            </a:r>
            <a:r>
              <a:rPr lang="en-GB" dirty="0" err="1"/>
              <a:t>pengajaran</a:t>
            </a:r>
            <a:r>
              <a:rPr lang="en-GB" dirty="0"/>
              <a:t> dan </a:t>
            </a:r>
            <a:r>
              <a:rPr lang="en-GB" dirty="0" err="1"/>
              <a:t>pendidikan</a:t>
            </a:r>
            <a:r>
              <a:rPr lang="en-GB" dirty="0"/>
              <a:t> </a:t>
            </a:r>
            <a:r>
              <a:rPr lang="en-GB" dirty="0" err="1"/>
              <a:t>untuk</a:t>
            </a:r>
            <a:r>
              <a:rPr lang="en-GB" dirty="0"/>
              <a:t> </a:t>
            </a:r>
            <a:r>
              <a:rPr lang="en-GB" dirty="0" err="1"/>
              <a:t>mendukung</a:t>
            </a:r>
            <a:r>
              <a:rPr lang="en-GB" dirty="0"/>
              <a:t> </a:t>
            </a:r>
            <a:r>
              <a:rPr lang="en-GB" dirty="0" err="1"/>
              <a:t>penghormatan</a:t>
            </a:r>
            <a:r>
              <a:rPr lang="en-GB" dirty="0"/>
              <a:t> </a:t>
            </a:r>
            <a:r>
              <a:rPr lang="en-GB" dirty="0" err="1"/>
              <a:t>terhadap</a:t>
            </a:r>
            <a:r>
              <a:rPr lang="en-GB" dirty="0"/>
              <a:t> </a:t>
            </a:r>
            <a:r>
              <a:rPr lang="en-GB" dirty="0" err="1"/>
              <a:t>hak</a:t>
            </a:r>
            <a:r>
              <a:rPr lang="en-GB" dirty="0"/>
              <a:t> dan </a:t>
            </a:r>
            <a:r>
              <a:rPr lang="en-GB" dirty="0" err="1"/>
              <a:t>kebebasan</a:t>
            </a:r>
            <a:r>
              <a:rPr lang="en-GB" dirty="0"/>
              <a:t> </a:t>
            </a:r>
            <a:r>
              <a:rPr lang="en-GB" dirty="0" err="1"/>
              <a:t>ini</a:t>
            </a:r>
            <a:r>
              <a:rPr lang="en-GB" dirty="0"/>
              <a:t>.” </a:t>
            </a:r>
            <a:endParaRPr dirty="0"/>
          </a:p>
          <a:p>
            <a:pPr marL="109220" marR="83185" lvl="0" indent="0" algn="l" rtl="0">
              <a:spcBef>
                <a:spcPts val="0"/>
              </a:spcBef>
              <a:spcAft>
                <a:spcPts val="0"/>
              </a:spcAft>
              <a:buClr>
                <a:schemeClr val="dk1"/>
              </a:buClr>
              <a:buSzPts val="1100"/>
              <a:buFont typeface="Arial"/>
              <a:buNone/>
            </a:pPr>
            <a:endParaRPr dirty="0">
              <a:highlight>
                <a:srgbClr val="FFFF00"/>
              </a:highlight>
            </a:endParaRPr>
          </a:p>
          <a:p>
            <a:pPr marL="0" lvl="0" indent="0" algn="l" rtl="0">
              <a:spcBef>
                <a:spcPts val="0"/>
              </a:spcBef>
              <a:spcAft>
                <a:spcPts val="0"/>
              </a:spcAft>
              <a:buClr>
                <a:schemeClr val="dk1"/>
              </a:buClr>
              <a:buSzPts val="1100"/>
              <a:buFont typeface="Arial"/>
              <a:buNone/>
            </a:pPr>
            <a:r>
              <a:rPr lang="en-GB" dirty="0" err="1"/>
              <a:t>Setiap</a:t>
            </a:r>
            <a:r>
              <a:rPr lang="en-GB" dirty="0"/>
              <a:t> kali </a:t>
            </a:r>
            <a:r>
              <a:rPr lang="en-GB" dirty="0" err="1"/>
              <a:t>kita</a:t>
            </a:r>
            <a:r>
              <a:rPr lang="en-GB" dirty="0"/>
              <a:t> </a:t>
            </a:r>
            <a:r>
              <a:rPr lang="en-GB" dirty="0" err="1"/>
              <a:t>memiliki</a:t>
            </a:r>
            <a:r>
              <a:rPr lang="en-GB" dirty="0"/>
              <a:t> </a:t>
            </a:r>
            <a:r>
              <a:rPr lang="en-GB" dirty="0" err="1"/>
              <a:t>kekuatan</a:t>
            </a:r>
            <a:r>
              <a:rPr lang="en-GB" dirty="0"/>
              <a:t> </a:t>
            </a:r>
            <a:r>
              <a:rPr lang="en-GB" dirty="0" err="1"/>
              <a:t>untuk</a:t>
            </a:r>
            <a:r>
              <a:rPr lang="en-GB" dirty="0"/>
              <a:t> </a:t>
            </a:r>
            <a:r>
              <a:rPr lang="en-GB" dirty="0" err="1"/>
              <a:t>berbuat</a:t>
            </a:r>
            <a:r>
              <a:rPr lang="en-GB" dirty="0"/>
              <a:t> </a:t>
            </a:r>
            <a:r>
              <a:rPr lang="en-GB" dirty="0" err="1"/>
              <a:t>baik</a:t>
            </a:r>
            <a:r>
              <a:rPr lang="en-GB" dirty="0"/>
              <a:t> </a:t>
            </a:r>
            <a:r>
              <a:rPr lang="en-GB" dirty="0" err="1"/>
              <a:t>atau</a:t>
            </a:r>
            <a:r>
              <a:rPr lang="en-GB" dirty="0"/>
              <a:t> </a:t>
            </a:r>
            <a:r>
              <a:rPr lang="en-GB" dirty="0" err="1"/>
              <a:t>buruk</a:t>
            </a:r>
            <a:r>
              <a:rPr lang="en-GB" dirty="0"/>
              <a:t> </a:t>
            </a:r>
            <a:r>
              <a:rPr lang="en-GB" dirty="0" err="1"/>
              <a:t>dalam</a:t>
            </a:r>
            <a:r>
              <a:rPr lang="en-GB" dirty="0"/>
              <a:t> </a:t>
            </a:r>
            <a:r>
              <a:rPr lang="en-GB" dirty="0" err="1"/>
              <a:t>kehidupan</a:t>
            </a:r>
            <a:r>
              <a:rPr lang="en-GB" dirty="0"/>
              <a:t> orang lain, </a:t>
            </a:r>
            <a:r>
              <a:rPr lang="en-GB" dirty="0" err="1"/>
              <a:t>kita</a:t>
            </a:r>
            <a:r>
              <a:rPr lang="en-GB" dirty="0"/>
              <a:t> </a:t>
            </a:r>
            <a:r>
              <a:rPr lang="en-GB" dirty="0" err="1"/>
              <a:t>memiliki</a:t>
            </a:r>
            <a:r>
              <a:rPr lang="en-GB" dirty="0"/>
              <a:t> </a:t>
            </a:r>
            <a:r>
              <a:rPr lang="en-GB" dirty="0" err="1"/>
              <a:t>kewajiban</a:t>
            </a:r>
            <a:r>
              <a:rPr lang="en-GB" dirty="0"/>
              <a:t> moral </a:t>
            </a:r>
            <a:r>
              <a:rPr lang="en-GB" dirty="0" err="1"/>
              <a:t>untuk</a:t>
            </a:r>
            <a:r>
              <a:rPr lang="en-GB" dirty="0"/>
              <a:t> </a:t>
            </a:r>
            <a:r>
              <a:rPr lang="en-GB" dirty="0" err="1"/>
              <a:t>menegakkan</a:t>
            </a:r>
            <a:r>
              <a:rPr lang="en-GB" dirty="0"/>
              <a:t> </a:t>
            </a:r>
            <a:r>
              <a:rPr lang="en-GB" dirty="0" err="1"/>
              <a:t>hak</a:t>
            </a:r>
            <a:r>
              <a:rPr lang="en-GB" dirty="0"/>
              <a:t> </a:t>
            </a:r>
            <a:r>
              <a:rPr lang="en-GB" dirty="0" err="1"/>
              <a:t>asasi</a:t>
            </a:r>
            <a:r>
              <a:rPr lang="en-GB" dirty="0"/>
              <a:t> </a:t>
            </a:r>
            <a:r>
              <a:rPr lang="en-GB" dirty="0" err="1"/>
              <a:t>manusia</a:t>
            </a:r>
            <a:r>
              <a:rPr lang="en-GB" dirty="0"/>
              <a:t>. Kita </a:t>
            </a:r>
            <a:r>
              <a:rPr lang="en-GB" dirty="0" err="1"/>
              <a:t>tidak</a:t>
            </a:r>
            <a:r>
              <a:rPr lang="en-GB" dirty="0"/>
              <a:t> </a:t>
            </a:r>
            <a:r>
              <a:rPr lang="en-GB" dirty="0" err="1"/>
              <a:t>dapat</a:t>
            </a:r>
            <a:r>
              <a:rPr lang="en-GB" dirty="0"/>
              <a:t> </a:t>
            </a:r>
            <a:r>
              <a:rPr lang="en-GB" dirty="0" err="1"/>
              <a:t>melakukan</a:t>
            </a:r>
            <a:r>
              <a:rPr lang="en-GB" dirty="0"/>
              <a:t> </a:t>
            </a:r>
            <a:r>
              <a:rPr lang="en-GB" dirty="0" err="1"/>
              <a:t>segalanya</a:t>
            </a:r>
            <a:r>
              <a:rPr lang="en-GB" dirty="0"/>
              <a:t> – </a:t>
            </a:r>
            <a:r>
              <a:rPr lang="en-GB" dirty="0" err="1"/>
              <a:t>dalam</a:t>
            </a:r>
            <a:r>
              <a:rPr lang="en-GB" dirty="0"/>
              <a:t> </a:t>
            </a:r>
            <a:r>
              <a:rPr lang="en-GB" dirty="0" err="1"/>
              <a:t>beberapa</a:t>
            </a:r>
            <a:r>
              <a:rPr lang="en-GB" dirty="0"/>
              <a:t> </a:t>
            </a:r>
            <a:r>
              <a:rPr lang="en-GB" dirty="0" err="1"/>
              <a:t>situasi</a:t>
            </a:r>
            <a:r>
              <a:rPr lang="en-GB" dirty="0"/>
              <a:t> </a:t>
            </a:r>
            <a:r>
              <a:rPr lang="en-GB" dirty="0" err="1"/>
              <a:t>sulit</a:t>
            </a:r>
            <a:r>
              <a:rPr lang="en-GB" dirty="0"/>
              <a:t> </a:t>
            </a:r>
            <a:r>
              <a:rPr lang="en-GB" dirty="0" err="1"/>
              <a:t>untuk</a:t>
            </a:r>
            <a:r>
              <a:rPr lang="en-GB" dirty="0"/>
              <a:t> </a:t>
            </a:r>
            <a:r>
              <a:rPr lang="en-GB" dirty="0" err="1"/>
              <a:t>memikirkan</a:t>
            </a:r>
            <a:r>
              <a:rPr lang="en-GB" dirty="0"/>
              <a:t> </a:t>
            </a:r>
            <a:r>
              <a:rPr lang="en-GB" dirty="0" err="1"/>
              <a:t>apa</a:t>
            </a:r>
            <a:r>
              <a:rPr lang="en-GB" dirty="0"/>
              <a:t> yang </a:t>
            </a:r>
            <a:r>
              <a:rPr lang="en-GB" dirty="0" err="1"/>
              <a:t>dapat</a:t>
            </a:r>
            <a:r>
              <a:rPr lang="en-GB" dirty="0"/>
              <a:t> </a:t>
            </a:r>
            <a:r>
              <a:rPr lang="en-GB" dirty="0" err="1"/>
              <a:t>kita</a:t>
            </a:r>
            <a:r>
              <a:rPr lang="en-GB" dirty="0"/>
              <a:t> </a:t>
            </a:r>
            <a:r>
              <a:rPr lang="en-GB" dirty="0" err="1"/>
              <a:t>lakukan</a:t>
            </a:r>
            <a:r>
              <a:rPr lang="en-GB" dirty="0"/>
              <a:t> – </a:t>
            </a:r>
            <a:r>
              <a:rPr lang="en-GB" dirty="0" err="1"/>
              <a:t>tetapi</a:t>
            </a:r>
            <a:r>
              <a:rPr lang="en-GB" dirty="0"/>
              <a:t> </a:t>
            </a:r>
            <a:r>
              <a:rPr lang="en-GB" dirty="0" err="1"/>
              <a:t>ketika</a:t>
            </a:r>
            <a:r>
              <a:rPr lang="en-GB" dirty="0"/>
              <a:t> </a:t>
            </a:r>
            <a:r>
              <a:rPr lang="en-GB" dirty="0" err="1"/>
              <a:t>kita</a:t>
            </a:r>
            <a:r>
              <a:rPr lang="en-GB" dirty="0"/>
              <a:t> </a:t>
            </a:r>
            <a:r>
              <a:rPr lang="en-GB" dirty="0" err="1"/>
              <a:t>melihat</a:t>
            </a:r>
            <a:r>
              <a:rPr lang="en-GB" dirty="0"/>
              <a:t> </a:t>
            </a:r>
            <a:r>
              <a:rPr lang="en-GB" dirty="0" err="1"/>
              <a:t>ketidakadilan</a:t>
            </a:r>
            <a:r>
              <a:rPr lang="en-GB" dirty="0"/>
              <a:t> </a:t>
            </a:r>
            <a:r>
              <a:rPr lang="en-GB" dirty="0" err="1"/>
              <a:t>terjadi</a:t>
            </a:r>
            <a:r>
              <a:rPr lang="en-GB" dirty="0"/>
              <a:t>, dan </a:t>
            </a:r>
            <a:r>
              <a:rPr lang="en-GB" dirty="0" err="1"/>
              <a:t>kita</a:t>
            </a:r>
            <a:r>
              <a:rPr lang="en-GB" dirty="0"/>
              <a:t> BISA </a:t>
            </a:r>
            <a:r>
              <a:rPr lang="en-GB" dirty="0" err="1"/>
              <a:t>melakukan</a:t>
            </a:r>
            <a:r>
              <a:rPr lang="en-GB" dirty="0"/>
              <a:t> </a:t>
            </a:r>
            <a:r>
              <a:rPr lang="en-GB" dirty="0" err="1"/>
              <a:t>sesuatu</a:t>
            </a:r>
            <a:r>
              <a:rPr lang="en-GB" dirty="0"/>
              <a:t> </a:t>
            </a:r>
            <a:r>
              <a:rPr lang="en-GB" dirty="0" err="1"/>
              <a:t>untuk</a:t>
            </a:r>
            <a:r>
              <a:rPr lang="en-GB" dirty="0"/>
              <a:t> </a:t>
            </a:r>
            <a:r>
              <a:rPr lang="en-GB" dirty="0" err="1"/>
              <a:t>membantu</a:t>
            </a:r>
            <a:r>
              <a:rPr lang="en-GB" dirty="0"/>
              <a:t>, </a:t>
            </a:r>
            <a:r>
              <a:rPr lang="en-GB" dirty="0" err="1"/>
              <a:t>mungkin</a:t>
            </a:r>
            <a:r>
              <a:rPr lang="en-GB" dirty="0"/>
              <a:t> </a:t>
            </a:r>
            <a:r>
              <a:rPr lang="en-GB" dirty="0" err="1"/>
              <a:t>kita</a:t>
            </a:r>
            <a:r>
              <a:rPr lang="en-GB" dirty="0"/>
              <a:t> </a:t>
            </a:r>
            <a:r>
              <a:rPr lang="en-GB" dirty="0" err="1"/>
              <a:t>memiliki</a:t>
            </a:r>
            <a:r>
              <a:rPr lang="en-GB" dirty="0"/>
              <a:t> </a:t>
            </a:r>
            <a:r>
              <a:rPr lang="en-GB" dirty="0" err="1"/>
              <a:t>kewajiban</a:t>
            </a:r>
            <a:r>
              <a:rPr lang="en-GB" dirty="0"/>
              <a:t> moral </a:t>
            </a:r>
            <a:r>
              <a:rPr lang="en-GB" dirty="0" err="1"/>
              <a:t>untuk</a:t>
            </a:r>
            <a:r>
              <a:rPr lang="en-GB" dirty="0"/>
              <a:t> </a:t>
            </a:r>
            <a:r>
              <a:rPr lang="en-GB" dirty="0" err="1"/>
              <a:t>mencoba</a:t>
            </a:r>
            <a:r>
              <a:rPr lang="en-GB" dirty="0"/>
              <a:t>.   </a:t>
            </a:r>
            <a:endParaRPr dirty="0"/>
          </a:p>
          <a:p>
            <a:pPr marL="0" lvl="0" indent="180340" algn="l" rtl="0">
              <a:spcBef>
                <a:spcPts val="0"/>
              </a:spcBef>
              <a:spcAft>
                <a:spcPts val="0"/>
              </a:spcAft>
              <a:buClr>
                <a:schemeClr val="dk1"/>
              </a:buClr>
              <a:buSzPts val="1100"/>
              <a:buFont typeface="Arial"/>
              <a:buNone/>
            </a:pPr>
            <a:r>
              <a:rPr lang="en-GB" dirty="0" err="1"/>
              <a:t>Melakukan</a:t>
            </a:r>
            <a:r>
              <a:rPr lang="en-GB" dirty="0"/>
              <a:t> </a:t>
            </a:r>
            <a:r>
              <a:rPr lang="en-GB" dirty="0" err="1"/>
              <a:t>sesuatu</a:t>
            </a:r>
            <a:r>
              <a:rPr lang="en-GB" dirty="0"/>
              <a:t> </a:t>
            </a:r>
            <a:r>
              <a:rPr lang="en-GB" dirty="0" err="1"/>
              <a:t>bisa</a:t>
            </a:r>
            <a:r>
              <a:rPr lang="en-GB" dirty="0"/>
              <a:t> </a:t>
            </a:r>
            <a:r>
              <a:rPr lang="en-GB" dirty="0" err="1"/>
              <a:t>semudah</a:t>
            </a:r>
            <a:r>
              <a:rPr lang="en-GB" dirty="0"/>
              <a:t> </a:t>
            </a:r>
            <a:r>
              <a:rPr lang="en-GB" dirty="0" err="1"/>
              <a:t>menjadi</a:t>
            </a:r>
            <a:r>
              <a:rPr lang="en-GB" dirty="0"/>
              <a:t> </a:t>
            </a:r>
            <a:r>
              <a:rPr lang="en-GB" dirty="0" err="1"/>
              <a:t>tetangga</a:t>
            </a:r>
            <a:r>
              <a:rPr lang="en-GB" dirty="0"/>
              <a:t> yang </a:t>
            </a:r>
            <a:r>
              <a:rPr lang="en-GB" dirty="0" err="1"/>
              <a:t>baik</a:t>
            </a:r>
            <a:r>
              <a:rPr lang="en-GB" dirty="0"/>
              <a:t>.</a:t>
            </a:r>
            <a:endParaRPr dirty="0"/>
          </a:p>
        </p:txBody>
      </p:sp>
      <p:sp>
        <p:nvSpPr>
          <p:cNvPr id="247" name="Google Shape;247;p20: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48" name="Google Shape;248;p20: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49" name="Google Shape;249;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b="1" dirty="0" err="1">
                <a:solidFill>
                  <a:schemeClr val="dk1"/>
                </a:solidFill>
                <a:latin typeface="Calibri"/>
                <a:ea typeface="Calibri"/>
                <a:cs typeface="Calibri"/>
                <a:sym typeface="Calibri"/>
              </a:rPr>
              <a:t>C</a:t>
            </a:r>
            <a:r>
              <a:rPr lang="en-GB" b="1" dirty="0" err="1"/>
              <a:t>erita</a:t>
            </a:r>
            <a:r>
              <a:rPr lang="en-GB" b="1" dirty="0"/>
              <a:t> </a:t>
            </a:r>
            <a:r>
              <a:rPr lang="en-GB" b="1" dirty="0" err="1"/>
              <a:t>pembuat</a:t>
            </a:r>
            <a:r>
              <a:rPr lang="en-GB" b="1" dirty="0"/>
              <a:t> </a:t>
            </a:r>
            <a:r>
              <a:rPr lang="en-GB" b="1" dirty="0" err="1"/>
              <a:t>perubahan</a:t>
            </a:r>
            <a:br>
              <a:rPr lang="en-GB" b="1" dirty="0"/>
            </a:br>
            <a:r>
              <a:rPr lang="en-GB" dirty="0"/>
              <a:t>Shafaq Hassan, </a:t>
            </a:r>
            <a:r>
              <a:rPr lang="en-GB" dirty="0" err="1"/>
              <a:t>adalah</a:t>
            </a:r>
            <a:r>
              <a:rPr lang="en-GB" dirty="0"/>
              <a:t> </a:t>
            </a:r>
            <a:r>
              <a:rPr lang="en-GB" dirty="0" err="1"/>
              <a:t>seorang</a:t>
            </a:r>
            <a:r>
              <a:rPr lang="en-GB" dirty="0"/>
              <a:t> </a:t>
            </a:r>
            <a:r>
              <a:rPr lang="en-GB" dirty="0" err="1"/>
              <a:t>perempuan</a:t>
            </a:r>
            <a:r>
              <a:rPr lang="en-GB" dirty="0"/>
              <a:t> Muslim </a:t>
            </a:r>
            <a:r>
              <a:rPr lang="en-GB" dirty="0" err="1"/>
              <a:t>Inggris</a:t>
            </a:r>
            <a:r>
              <a:rPr lang="en-GB" dirty="0"/>
              <a:t> yang </a:t>
            </a:r>
            <a:r>
              <a:rPr lang="en-GB" dirty="0" err="1"/>
              <a:t>berasal</a:t>
            </a:r>
            <a:r>
              <a:rPr lang="en-GB" dirty="0"/>
              <a:t> </a:t>
            </a:r>
            <a:r>
              <a:rPr lang="en-GB" dirty="0" err="1"/>
              <a:t>dari</a:t>
            </a:r>
            <a:r>
              <a:rPr lang="en-GB" dirty="0"/>
              <a:t> London Selatan. </a:t>
            </a:r>
            <a:r>
              <a:rPr lang="en-GB" dirty="0" err="1"/>
              <a:t>Dalam</a:t>
            </a:r>
            <a:r>
              <a:rPr lang="en-GB" dirty="0"/>
              <a:t> </a:t>
            </a:r>
            <a:r>
              <a:rPr lang="en-GB" dirty="0" err="1"/>
              <a:t>beberapa</a:t>
            </a:r>
            <a:r>
              <a:rPr lang="en-GB" dirty="0"/>
              <a:t> </a:t>
            </a:r>
            <a:r>
              <a:rPr lang="en-GB" dirty="0" err="1"/>
              <a:t>tahun</a:t>
            </a:r>
            <a:r>
              <a:rPr lang="en-GB" dirty="0"/>
              <a:t> </a:t>
            </a:r>
            <a:r>
              <a:rPr lang="en-GB" dirty="0" err="1"/>
              <a:t>belakangan</a:t>
            </a:r>
            <a:r>
              <a:rPr lang="en-GB" dirty="0"/>
              <a:t> </a:t>
            </a:r>
            <a:r>
              <a:rPr lang="en-GB" dirty="0" err="1"/>
              <a:t>ini</a:t>
            </a:r>
            <a:r>
              <a:rPr lang="en-GB" dirty="0"/>
              <a:t> </a:t>
            </a:r>
            <a:r>
              <a:rPr lang="en-GB" dirty="0" err="1"/>
              <a:t>telah</a:t>
            </a:r>
            <a:r>
              <a:rPr lang="en-GB" dirty="0"/>
              <a:t> </a:t>
            </a:r>
            <a:r>
              <a:rPr lang="en-GB" dirty="0" err="1"/>
              <a:t>terjadi</a:t>
            </a:r>
            <a:r>
              <a:rPr lang="en-GB" dirty="0"/>
              <a:t> </a:t>
            </a:r>
            <a:r>
              <a:rPr lang="en-GB" dirty="0" err="1"/>
              <a:t>peningkatan</a:t>
            </a:r>
            <a:r>
              <a:rPr lang="en-GB" dirty="0"/>
              <a:t> </a:t>
            </a:r>
            <a:r>
              <a:rPr lang="en-GB" dirty="0" err="1"/>
              <a:t>kejahatan</a:t>
            </a:r>
            <a:r>
              <a:rPr lang="en-GB" dirty="0"/>
              <a:t> </a:t>
            </a:r>
            <a:r>
              <a:rPr lang="en-GB" dirty="0" err="1"/>
              <a:t>rasial</a:t>
            </a:r>
            <a:r>
              <a:rPr lang="en-GB" dirty="0"/>
              <a:t> di </a:t>
            </a:r>
            <a:r>
              <a:rPr lang="en-GB" dirty="0" err="1"/>
              <a:t>Inggris</a:t>
            </a:r>
            <a:r>
              <a:rPr lang="en-GB" dirty="0"/>
              <a:t>. Muslim dan </a:t>
            </a:r>
            <a:r>
              <a:rPr lang="en-GB" dirty="0" err="1"/>
              <a:t>khususnya</a:t>
            </a:r>
            <a:r>
              <a:rPr lang="en-GB" dirty="0"/>
              <a:t> </a:t>
            </a:r>
            <a:r>
              <a:rPr lang="en-GB" dirty="0" err="1"/>
              <a:t>perempuan</a:t>
            </a:r>
            <a:r>
              <a:rPr lang="en-GB" dirty="0"/>
              <a:t> Muslim yang </a:t>
            </a:r>
            <a:r>
              <a:rPr lang="en-GB" dirty="0" err="1"/>
              <a:t>memakai</a:t>
            </a:r>
            <a:r>
              <a:rPr lang="en-GB" dirty="0"/>
              <a:t> </a:t>
            </a:r>
            <a:r>
              <a:rPr lang="en-GB" dirty="0" err="1"/>
              <a:t>penutup</a:t>
            </a:r>
            <a:r>
              <a:rPr lang="en-GB" dirty="0"/>
              <a:t> </a:t>
            </a:r>
            <a:r>
              <a:rPr lang="en-GB" dirty="0" err="1"/>
              <a:t>kepala</a:t>
            </a:r>
            <a:r>
              <a:rPr lang="en-GB" dirty="0"/>
              <a:t> (hijab), </a:t>
            </a:r>
            <a:r>
              <a:rPr lang="en-GB" dirty="0" err="1"/>
              <a:t>seperti</a:t>
            </a:r>
            <a:r>
              <a:rPr lang="en-GB" dirty="0"/>
              <a:t> Shafaq </a:t>
            </a:r>
            <a:r>
              <a:rPr lang="en-GB" dirty="0" err="1"/>
              <a:t>seringkali</a:t>
            </a:r>
            <a:r>
              <a:rPr lang="en-GB" dirty="0"/>
              <a:t> </a:t>
            </a:r>
            <a:r>
              <a:rPr lang="en-GB" dirty="0" err="1"/>
              <a:t>menjadi</a:t>
            </a:r>
            <a:r>
              <a:rPr lang="en-GB" dirty="0"/>
              <a:t> target, </a:t>
            </a:r>
            <a:r>
              <a:rPr lang="en-GB" dirty="0" err="1"/>
              <a:t>baik</a:t>
            </a:r>
            <a:r>
              <a:rPr lang="en-GB" dirty="0"/>
              <a:t> </a:t>
            </a:r>
            <a:r>
              <a:rPr lang="en-GB" dirty="0" err="1"/>
              <a:t>secara</a:t>
            </a:r>
            <a:r>
              <a:rPr lang="en-GB" dirty="0"/>
              <a:t> online </a:t>
            </a:r>
            <a:r>
              <a:rPr lang="en-GB" dirty="0" err="1"/>
              <a:t>maupun</a:t>
            </a:r>
            <a:r>
              <a:rPr lang="en-GB" dirty="0"/>
              <a:t> di </a:t>
            </a:r>
            <a:r>
              <a:rPr lang="en-GB" dirty="0" err="1"/>
              <a:t>jalan</a:t>
            </a:r>
            <a:r>
              <a:rPr lang="en-GB" dirty="0"/>
              <a:t>. </a:t>
            </a:r>
            <a:r>
              <a:rPr lang="en-GB" dirty="0" err="1"/>
              <a:t>Dalam</a:t>
            </a:r>
            <a:r>
              <a:rPr lang="en-GB" dirty="0"/>
              <a:t> </a:t>
            </a:r>
            <a:r>
              <a:rPr lang="en-GB" dirty="0" err="1"/>
              <a:t>konteks</a:t>
            </a:r>
            <a:r>
              <a:rPr lang="en-GB" dirty="0"/>
              <a:t> </a:t>
            </a:r>
            <a:r>
              <a:rPr lang="en-GB" dirty="0" err="1"/>
              <a:t>ini</a:t>
            </a:r>
            <a:r>
              <a:rPr lang="en-GB" dirty="0"/>
              <a:t>, </a:t>
            </a:r>
            <a:r>
              <a:rPr lang="en-GB" dirty="0" err="1"/>
              <a:t>perilaku</a:t>
            </a:r>
            <a:r>
              <a:rPr lang="en-GB" dirty="0"/>
              <a:t> </a:t>
            </a:r>
            <a:r>
              <a:rPr lang="en-GB" dirty="0" err="1"/>
              <a:t>persahabatan</a:t>
            </a:r>
            <a:r>
              <a:rPr lang="en-GB" dirty="0"/>
              <a:t> dan </a:t>
            </a:r>
            <a:r>
              <a:rPr lang="en-GB" dirty="0" err="1"/>
              <a:t>kemurahan</a:t>
            </a:r>
            <a:r>
              <a:rPr lang="en-GB" dirty="0"/>
              <a:t> </a:t>
            </a:r>
            <a:r>
              <a:rPr lang="en-GB" dirty="0" err="1"/>
              <a:t>hati</a:t>
            </a:r>
            <a:r>
              <a:rPr lang="en-GB" dirty="0"/>
              <a:t> </a:t>
            </a:r>
            <a:r>
              <a:rPr lang="en-GB" dirty="0" err="1"/>
              <a:t>sehari-hari</a:t>
            </a:r>
            <a:r>
              <a:rPr lang="en-GB" dirty="0"/>
              <a:t> </a:t>
            </a:r>
            <a:r>
              <a:rPr lang="en-GB" dirty="0" err="1"/>
              <a:t>antara</a:t>
            </a:r>
            <a:r>
              <a:rPr lang="en-GB" dirty="0"/>
              <a:t> orang-orang </a:t>
            </a:r>
            <a:r>
              <a:rPr lang="en-GB" dirty="0" err="1"/>
              <a:t>dari</a:t>
            </a:r>
            <a:r>
              <a:rPr lang="en-GB" dirty="0"/>
              <a:t> </a:t>
            </a:r>
            <a:r>
              <a:rPr lang="en-GB" dirty="0" err="1"/>
              <a:t>komunitas</a:t>
            </a:r>
            <a:r>
              <a:rPr lang="en-GB" dirty="0"/>
              <a:t> </a:t>
            </a:r>
            <a:r>
              <a:rPr lang="en-GB" dirty="0" err="1"/>
              <a:t>keyakinan</a:t>
            </a:r>
            <a:r>
              <a:rPr lang="en-GB" dirty="0"/>
              <a:t> yang </a:t>
            </a:r>
            <a:r>
              <a:rPr lang="en-GB" dirty="0" err="1"/>
              <a:t>berbeda-beda</a:t>
            </a:r>
            <a:r>
              <a:rPr lang="en-GB" dirty="0"/>
              <a:t> </a:t>
            </a:r>
            <a:r>
              <a:rPr lang="en-GB" dirty="0" err="1"/>
              <a:t>dapat</a:t>
            </a:r>
            <a:r>
              <a:rPr lang="en-GB" dirty="0"/>
              <a:t> </a:t>
            </a:r>
            <a:r>
              <a:rPr lang="en-GB" dirty="0" err="1"/>
              <a:t>menjadi</a:t>
            </a:r>
            <a:r>
              <a:rPr lang="en-GB" dirty="0"/>
              <a:t> sangat </a:t>
            </a:r>
            <a:r>
              <a:rPr lang="en-GB" dirty="0" err="1"/>
              <a:t>berarti</a:t>
            </a:r>
            <a:r>
              <a:rPr lang="en-GB" dirty="0"/>
              <a:t>.  </a:t>
            </a:r>
            <a:endParaRPr dirty="0"/>
          </a:p>
          <a:p>
            <a:pPr marL="0" lvl="0" indent="177800" algn="l" rtl="0">
              <a:spcBef>
                <a:spcPts val="0"/>
              </a:spcBef>
              <a:spcAft>
                <a:spcPts val="0"/>
              </a:spcAft>
              <a:buClr>
                <a:schemeClr val="dk1"/>
              </a:buClr>
              <a:buSzPts val="1100"/>
              <a:buFont typeface="Arial"/>
              <a:buNone/>
            </a:pPr>
            <a:r>
              <a:rPr lang="en-GB" dirty="0"/>
              <a:t>Shafaq </a:t>
            </a:r>
            <a:r>
              <a:rPr lang="en-GB" dirty="0" err="1"/>
              <a:t>mengatakan</a:t>
            </a:r>
            <a:r>
              <a:rPr lang="en-GB" dirty="0"/>
              <a:t> </a:t>
            </a:r>
            <a:r>
              <a:rPr lang="en-GB" dirty="0" err="1"/>
              <a:t>bahwa</a:t>
            </a:r>
            <a:r>
              <a:rPr lang="en-GB" dirty="0"/>
              <a:t> </a:t>
            </a:r>
            <a:r>
              <a:rPr lang="en-GB" dirty="0" err="1"/>
              <a:t>keyakinannya</a:t>
            </a:r>
            <a:r>
              <a:rPr lang="en-GB" dirty="0"/>
              <a:t> </a:t>
            </a:r>
            <a:r>
              <a:rPr lang="en-GB" dirty="0" err="1"/>
              <a:t>akan</a:t>
            </a:r>
            <a:r>
              <a:rPr lang="en-GB" dirty="0"/>
              <a:t> </a:t>
            </a:r>
            <a:r>
              <a:rPr lang="en-GB" dirty="0" err="1"/>
              <a:t>kemanusiaan</a:t>
            </a:r>
            <a:r>
              <a:rPr lang="en-GB" dirty="0"/>
              <a:t> </a:t>
            </a:r>
            <a:r>
              <a:rPr lang="en-GB" dirty="0" err="1"/>
              <a:t>pulih</a:t>
            </a:r>
            <a:r>
              <a:rPr lang="en-GB" dirty="0"/>
              <a:t> </a:t>
            </a:r>
            <a:r>
              <a:rPr lang="en-GB" dirty="0" err="1"/>
              <a:t>kembali</a:t>
            </a:r>
            <a:r>
              <a:rPr lang="en-GB" dirty="0"/>
              <a:t> </a:t>
            </a:r>
            <a:r>
              <a:rPr lang="en-GB" dirty="0" err="1"/>
              <a:t>saat</a:t>
            </a:r>
            <a:r>
              <a:rPr lang="en-GB" dirty="0"/>
              <a:t> </a:t>
            </a:r>
            <a:r>
              <a:rPr lang="en-GB" dirty="0" err="1"/>
              <a:t>tetangga</a:t>
            </a:r>
            <a:r>
              <a:rPr lang="en-GB" dirty="0"/>
              <a:t> Non-Muslim </a:t>
            </a:r>
            <a:r>
              <a:rPr lang="en-GB" dirty="0" err="1"/>
              <a:t>nya</a:t>
            </a:r>
            <a:r>
              <a:rPr lang="en-GB" dirty="0"/>
              <a:t> </a:t>
            </a:r>
            <a:r>
              <a:rPr lang="en-GB" dirty="0" err="1"/>
              <a:t>tiba-tiba</a:t>
            </a:r>
            <a:r>
              <a:rPr lang="en-GB" dirty="0"/>
              <a:t> </a:t>
            </a:r>
            <a:r>
              <a:rPr lang="en-GB" dirty="0" err="1"/>
              <a:t>memberikan</a:t>
            </a:r>
            <a:r>
              <a:rPr lang="en-GB" dirty="0"/>
              <a:t> </a:t>
            </a:r>
            <a:r>
              <a:rPr lang="en-GB" dirty="0" err="1"/>
              <a:t>dirinya</a:t>
            </a:r>
            <a:r>
              <a:rPr lang="en-GB" dirty="0"/>
              <a:t> dan </a:t>
            </a:r>
            <a:r>
              <a:rPr lang="en-GB" dirty="0" err="1"/>
              <a:t>anak</a:t>
            </a:r>
            <a:r>
              <a:rPr lang="en-GB" dirty="0"/>
              <a:t> </a:t>
            </a:r>
            <a:r>
              <a:rPr lang="en-GB" dirty="0" err="1"/>
              <a:t>laki-lakinya</a:t>
            </a:r>
            <a:r>
              <a:rPr lang="en-GB" dirty="0"/>
              <a:t> yang </a:t>
            </a:r>
            <a:r>
              <a:rPr lang="en-GB" dirty="0" err="1"/>
              <a:t>berusia</a:t>
            </a:r>
            <a:r>
              <a:rPr lang="en-GB" dirty="0"/>
              <a:t> 14 </a:t>
            </a:r>
            <a:r>
              <a:rPr lang="en-GB" dirty="0" err="1"/>
              <a:t>tahun</a:t>
            </a:r>
            <a:r>
              <a:rPr lang="en-GB" dirty="0"/>
              <a:t>, Ayaan </a:t>
            </a:r>
            <a:r>
              <a:rPr lang="en-GB" dirty="0" err="1"/>
              <a:t>hadiah</a:t>
            </a:r>
            <a:r>
              <a:rPr lang="en-GB" dirty="0"/>
              <a:t> </a:t>
            </a:r>
            <a:r>
              <a:rPr lang="en-GB" dirty="0" err="1"/>
              <a:t>berupa</a:t>
            </a:r>
            <a:r>
              <a:rPr lang="en-GB" dirty="0"/>
              <a:t> </a:t>
            </a:r>
            <a:r>
              <a:rPr lang="en-GB" dirty="0" err="1"/>
              <a:t>kurma</a:t>
            </a:r>
            <a:r>
              <a:rPr lang="en-GB" dirty="0"/>
              <a:t> </a:t>
            </a:r>
            <a:r>
              <a:rPr lang="en-GB" dirty="0" err="1"/>
              <a:t>untuk</a:t>
            </a:r>
            <a:r>
              <a:rPr lang="en-GB" dirty="0"/>
              <a:t> </a:t>
            </a:r>
            <a:r>
              <a:rPr lang="en-GB" dirty="0" err="1"/>
              <a:t>perayaan</a:t>
            </a:r>
            <a:r>
              <a:rPr lang="en-GB" dirty="0"/>
              <a:t> </a:t>
            </a:r>
            <a:r>
              <a:rPr lang="en-GB" dirty="0" err="1"/>
              <a:t>Idul</a:t>
            </a:r>
            <a:r>
              <a:rPr lang="en-GB" dirty="0"/>
              <a:t> </a:t>
            </a:r>
            <a:r>
              <a:rPr lang="en-GB" dirty="0" err="1"/>
              <a:t>Fitri</a:t>
            </a:r>
            <a:r>
              <a:rPr lang="en-GB" dirty="0"/>
              <a:t>.</a:t>
            </a:r>
            <a:endParaRPr dirty="0"/>
          </a:p>
        </p:txBody>
      </p:sp>
      <p:sp>
        <p:nvSpPr>
          <p:cNvPr id="259" name="Google Shape;259;p21: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60" name="Google Shape;260;p21: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61" name="Google Shape;26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Sebuah</a:t>
            </a:r>
            <a:r>
              <a:rPr lang="en-GB" dirty="0"/>
              <a:t> </a:t>
            </a:r>
            <a:r>
              <a:rPr lang="en-GB" dirty="0" err="1"/>
              <a:t>postingan</a:t>
            </a:r>
            <a:r>
              <a:rPr lang="en-GB" dirty="0"/>
              <a:t> </a:t>
            </a:r>
            <a:r>
              <a:rPr lang="en-GB" dirty="0" err="1"/>
              <a:t>akun</a:t>
            </a:r>
            <a:r>
              <a:rPr lang="en-GB" dirty="0"/>
              <a:t> Twitter Shafaq </a:t>
            </a:r>
            <a:r>
              <a:rPr lang="en-GB" dirty="0" err="1"/>
              <a:t>berupa</a:t>
            </a:r>
            <a:r>
              <a:rPr lang="en-GB" dirty="0"/>
              <a:t> </a:t>
            </a:r>
            <a:r>
              <a:rPr lang="en-GB" dirty="0" err="1"/>
              <a:t>foto</a:t>
            </a:r>
            <a:r>
              <a:rPr lang="en-GB" dirty="0"/>
              <a:t> </a:t>
            </a:r>
            <a:r>
              <a:rPr lang="en-GB" dirty="0" err="1"/>
              <a:t>dari</a:t>
            </a:r>
            <a:r>
              <a:rPr lang="en-GB" dirty="0"/>
              <a:t> </a:t>
            </a:r>
            <a:r>
              <a:rPr lang="en-GB" dirty="0" err="1"/>
              <a:t>hadiah</a:t>
            </a:r>
            <a:r>
              <a:rPr lang="en-GB" dirty="0"/>
              <a:t> </a:t>
            </a:r>
            <a:r>
              <a:rPr lang="en-GB" dirty="0" err="1"/>
              <a:t>tersebut</a:t>
            </a:r>
            <a:r>
              <a:rPr lang="en-GB" dirty="0"/>
              <a:t> </a:t>
            </a:r>
            <a:r>
              <a:rPr lang="en-GB" dirty="0" err="1"/>
              <a:t>mengatakan</a:t>
            </a:r>
            <a:r>
              <a:rPr lang="en-GB" dirty="0"/>
              <a:t>: </a:t>
            </a:r>
            <a:endParaRPr dirty="0"/>
          </a:p>
          <a:p>
            <a:pPr marL="109220" marR="173355" lvl="0" indent="0" algn="l" rtl="0">
              <a:spcBef>
                <a:spcPts val="0"/>
              </a:spcBef>
              <a:spcAft>
                <a:spcPts val="0"/>
              </a:spcAft>
              <a:buClr>
                <a:schemeClr val="dk1"/>
              </a:buClr>
              <a:buSzPts val="1100"/>
              <a:buFont typeface="Arial"/>
              <a:buNone/>
            </a:pPr>
            <a:endParaRPr dirty="0"/>
          </a:p>
          <a:p>
            <a:pPr marL="109220" marR="173355" lvl="0" indent="0" algn="l" rtl="0">
              <a:spcBef>
                <a:spcPts val="0"/>
              </a:spcBef>
              <a:spcAft>
                <a:spcPts val="0"/>
              </a:spcAft>
              <a:buClr>
                <a:schemeClr val="dk1"/>
              </a:buClr>
              <a:buSzPts val="1100"/>
              <a:buFont typeface="Arial"/>
              <a:buNone/>
            </a:pPr>
            <a:r>
              <a:rPr lang="en-GB" dirty="0"/>
              <a:t>“</a:t>
            </a:r>
            <a:r>
              <a:rPr lang="en-GB" dirty="0" err="1"/>
              <a:t>Tetangga</a:t>
            </a:r>
            <a:r>
              <a:rPr lang="en-GB" dirty="0"/>
              <a:t> Non-Muslim kami </a:t>
            </a:r>
            <a:r>
              <a:rPr lang="en-GB" dirty="0" err="1"/>
              <a:t>benar-benar</a:t>
            </a:r>
            <a:r>
              <a:rPr lang="en-GB" dirty="0"/>
              <a:t> </a:t>
            </a:r>
            <a:r>
              <a:rPr lang="en-GB" dirty="0" err="1"/>
              <a:t>mengejutkan</a:t>
            </a:r>
            <a:r>
              <a:rPr lang="en-GB" dirty="0"/>
              <a:t> kami </a:t>
            </a:r>
            <a:r>
              <a:rPr lang="en-GB" dirty="0" err="1"/>
              <a:t>dengan</a:t>
            </a:r>
            <a:r>
              <a:rPr lang="en-GB" dirty="0"/>
              <a:t> Kurma Algerian dan </a:t>
            </a:r>
            <a:r>
              <a:rPr lang="en-GB" dirty="0" err="1"/>
              <a:t>sebuah</a:t>
            </a:r>
            <a:r>
              <a:rPr lang="en-GB" dirty="0"/>
              <a:t> </a:t>
            </a:r>
            <a:r>
              <a:rPr lang="en-GB" dirty="0" err="1"/>
              <a:t>sajadah</a:t>
            </a:r>
            <a:r>
              <a:rPr lang="en-GB" dirty="0"/>
              <a:t> </a:t>
            </a:r>
            <a:r>
              <a:rPr lang="en-GB" dirty="0" err="1"/>
              <a:t>untuk</a:t>
            </a:r>
            <a:r>
              <a:rPr lang="en-GB" dirty="0"/>
              <a:t> </a:t>
            </a:r>
            <a:r>
              <a:rPr lang="en-GB" dirty="0" err="1"/>
              <a:t>anak</a:t>
            </a:r>
            <a:r>
              <a:rPr lang="en-GB" dirty="0"/>
              <a:t> </a:t>
            </a:r>
            <a:r>
              <a:rPr lang="en-GB" dirty="0" err="1"/>
              <a:t>saya</a:t>
            </a:r>
            <a:r>
              <a:rPr lang="en-GB" dirty="0"/>
              <a:t> yang </a:t>
            </a:r>
            <a:r>
              <a:rPr lang="en-GB" dirty="0" err="1"/>
              <a:t>berusia</a:t>
            </a:r>
            <a:r>
              <a:rPr lang="en-GB" dirty="0"/>
              <a:t> 14 </a:t>
            </a:r>
            <a:r>
              <a:rPr lang="en-GB" dirty="0" err="1"/>
              <a:t>tahun</a:t>
            </a:r>
            <a:r>
              <a:rPr lang="en-GB" dirty="0"/>
              <a:t> yang </a:t>
            </a:r>
            <a:r>
              <a:rPr lang="en-GB" dirty="0" err="1"/>
              <a:t>telah</a:t>
            </a:r>
            <a:r>
              <a:rPr lang="en-GB" dirty="0"/>
              <a:t> </a:t>
            </a:r>
            <a:r>
              <a:rPr lang="en-GB" dirty="0" err="1"/>
              <a:t>berpuasa</a:t>
            </a:r>
            <a:r>
              <a:rPr lang="en-GB" dirty="0"/>
              <a:t> </a:t>
            </a:r>
            <a:r>
              <a:rPr lang="en-GB" dirty="0" err="1"/>
              <a:t>satu</a:t>
            </a:r>
            <a:r>
              <a:rPr lang="en-GB" dirty="0"/>
              <a:t> </a:t>
            </a:r>
            <a:r>
              <a:rPr lang="en-GB" dirty="0" err="1"/>
              <a:t>bulan</a:t>
            </a:r>
            <a:r>
              <a:rPr lang="en-GB" dirty="0"/>
              <a:t> </a:t>
            </a:r>
            <a:r>
              <a:rPr lang="en-GB" dirty="0" err="1"/>
              <a:t>penuh</a:t>
            </a:r>
            <a:r>
              <a:rPr lang="en-GB" dirty="0"/>
              <a:t>. Dia </a:t>
            </a:r>
            <a:r>
              <a:rPr lang="en-GB" dirty="0" err="1"/>
              <a:t>telah</a:t>
            </a:r>
            <a:r>
              <a:rPr lang="en-GB" dirty="0"/>
              <a:t> </a:t>
            </a:r>
            <a:r>
              <a:rPr lang="en-GB" dirty="0" err="1"/>
              <a:t>menjadi</a:t>
            </a:r>
            <a:r>
              <a:rPr lang="en-GB" dirty="0"/>
              <a:t> </a:t>
            </a:r>
            <a:r>
              <a:rPr lang="en-GB" dirty="0" err="1"/>
              <a:t>tetangga</a:t>
            </a:r>
            <a:r>
              <a:rPr lang="en-GB" dirty="0"/>
              <a:t> kami </a:t>
            </a:r>
            <a:r>
              <a:rPr lang="en-GB" dirty="0" err="1"/>
              <a:t>lebih</a:t>
            </a:r>
            <a:r>
              <a:rPr lang="en-GB" dirty="0"/>
              <a:t> </a:t>
            </a:r>
            <a:r>
              <a:rPr lang="en-GB" dirty="0" err="1"/>
              <a:t>dari</a:t>
            </a:r>
            <a:r>
              <a:rPr lang="en-GB" dirty="0"/>
              <a:t> 20 </a:t>
            </a:r>
            <a:r>
              <a:rPr lang="en-GB" dirty="0" err="1"/>
              <a:t>tahun</a:t>
            </a:r>
            <a:r>
              <a:rPr lang="en-GB" dirty="0"/>
              <a:t> </a:t>
            </a:r>
            <a:r>
              <a:rPr lang="en-GB" dirty="0" err="1"/>
              <a:t>namun</a:t>
            </a:r>
            <a:r>
              <a:rPr lang="en-GB" dirty="0"/>
              <a:t> </a:t>
            </a:r>
            <a:r>
              <a:rPr lang="en-GB" dirty="0" err="1"/>
              <a:t>benar-benar</a:t>
            </a:r>
            <a:r>
              <a:rPr lang="en-GB" dirty="0"/>
              <a:t> </a:t>
            </a:r>
            <a:r>
              <a:rPr lang="en-GB" dirty="0" err="1"/>
              <a:t>mengejutkan</a:t>
            </a:r>
            <a:r>
              <a:rPr lang="en-GB" dirty="0"/>
              <a:t> kami </a:t>
            </a:r>
            <a:r>
              <a:rPr lang="en-GB" dirty="0" err="1"/>
              <a:t>dengan</a:t>
            </a:r>
            <a:r>
              <a:rPr lang="en-GB" dirty="0"/>
              <a:t> </a:t>
            </a:r>
            <a:r>
              <a:rPr lang="en-GB" dirty="0" err="1"/>
              <a:t>hadiah</a:t>
            </a:r>
            <a:r>
              <a:rPr lang="en-GB" dirty="0"/>
              <a:t> </a:t>
            </a:r>
            <a:r>
              <a:rPr lang="en-GB" dirty="0" err="1"/>
              <a:t>Idul</a:t>
            </a:r>
            <a:r>
              <a:rPr lang="en-GB" dirty="0"/>
              <a:t> </a:t>
            </a:r>
            <a:r>
              <a:rPr lang="en-GB" dirty="0" err="1"/>
              <a:t>Fitri</a:t>
            </a:r>
            <a:r>
              <a:rPr lang="en-GB" dirty="0"/>
              <a:t>.” </a:t>
            </a:r>
            <a:endParaRPr dirty="0"/>
          </a:p>
          <a:p>
            <a:pPr marL="109220" marR="173355" lvl="0" indent="0" algn="l" rtl="0">
              <a:spcBef>
                <a:spcPts val="0"/>
              </a:spcBef>
              <a:spcAft>
                <a:spcPts val="0"/>
              </a:spcAft>
              <a:buClr>
                <a:schemeClr val="dk1"/>
              </a:buClr>
              <a:buSzPts val="1100"/>
              <a:buFont typeface="Arial"/>
              <a:buNone/>
            </a:pPr>
            <a:endParaRPr dirty="0"/>
          </a:p>
          <a:p>
            <a:pPr marL="109220" marR="173355" lvl="0" indent="0" algn="l" rtl="0">
              <a:spcBef>
                <a:spcPts val="0"/>
              </a:spcBef>
              <a:spcAft>
                <a:spcPts val="0"/>
              </a:spcAft>
              <a:buClr>
                <a:schemeClr val="dk1"/>
              </a:buClr>
              <a:buSzPts val="1100"/>
              <a:buFont typeface="Arial"/>
              <a:buNone/>
            </a:pPr>
            <a:r>
              <a:rPr lang="en-GB" dirty="0"/>
              <a:t>“Saya </a:t>
            </a:r>
            <a:r>
              <a:rPr lang="en-GB" dirty="0" err="1"/>
              <a:t>tidak</a:t>
            </a:r>
            <a:r>
              <a:rPr lang="en-GB" dirty="0"/>
              <a:t> </a:t>
            </a:r>
            <a:r>
              <a:rPr lang="en-GB" dirty="0" err="1"/>
              <a:t>menyadari</a:t>
            </a:r>
            <a:r>
              <a:rPr lang="en-GB" dirty="0"/>
              <a:t> </a:t>
            </a:r>
            <a:r>
              <a:rPr lang="en-GB" dirty="0" err="1"/>
              <a:t>dia</a:t>
            </a:r>
            <a:r>
              <a:rPr lang="en-GB" dirty="0"/>
              <a:t> </a:t>
            </a:r>
            <a:r>
              <a:rPr lang="en-GB" dirty="0" err="1"/>
              <a:t>memperhatikan</a:t>
            </a:r>
            <a:r>
              <a:rPr lang="en-GB" dirty="0"/>
              <a:t> Ayaan </a:t>
            </a:r>
            <a:r>
              <a:rPr lang="en-GB" dirty="0" err="1"/>
              <a:t>berpuasa</a:t>
            </a:r>
            <a:r>
              <a:rPr lang="en-GB" dirty="0"/>
              <a:t>. Anak </a:t>
            </a:r>
            <a:r>
              <a:rPr lang="en-GB" dirty="0" err="1"/>
              <a:t>saya</a:t>
            </a:r>
            <a:r>
              <a:rPr lang="en-GB" dirty="0"/>
              <a:t> </a:t>
            </a:r>
            <a:r>
              <a:rPr lang="en-GB" dirty="0" err="1"/>
              <a:t>merasa</a:t>
            </a:r>
            <a:r>
              <a:rPr lang="en-GB" dirty="0"/>
              <a:t> sangat special. </a:t>
            </a:r>
            <a:r>
              <a:rPr lang="en-GB" dirty="0" err="1"/>
              <a:t>Mereka</a:t>
            </a:r>
            <a:r>
              <a:rPr lang="en-GB" dirty="0"/>
              <a:t> </a:t>
            </a:r>
            <a:r>
              <a:rPr lang="en-GB" dirty="0" err="1"/>
              <a:t>tetangga</a:t>
            </a:r>
            <a:r>
              <a:rPr lang="en-GB" dirty="0"/>
              <a:t> yang </a:t>
            </a:r>
            <a:r>
              <a:rPr lang="en-GB" dirty="0" err="1"/>
              <a:t>ramah</a:t>
            </a:r>
            <a:r>
              <a:rPr lang="en-GB" dirty="0"/>
              <a:t>, </a:t>
            </a:r>
            <a:r>
              <a:rPr lang="en-GB" dirty="0" err="1"/>
              <a:t>mereka</a:t>
            </a:r>
            <a:r>
              <a:rPr lang="en-GB" dirty="0"/>
              <a:t> </a:t>
            </a:r>
            <a:r>
              <a:rPr lang="en-GB" dirty="0" err="1"/>
              <a:t>menyukai</a:t>
            </a:r>
            <a:r>
              <a:rPr lang="en-GB" dirty="0"/>
              <a:t> biryani </a:t>
            </a:r>
            <a:r>
              <a:rPr lang="en-GB" dirty="0" err="1"/>
              <a:t>buatan</a:t>
            </a:r>
            <a:r>
              <a:rPr lang="en-GB" dirty="0"/>
              <a:t> </a:t>
            </a:r>
            <a:r>
              <a:rPr lang="en-GB" dirty="0" err="1"/>
              <a:t>ibu</a:t>
            </a:r>
            <a:r>
              <a:rPr lang="en-GB" dirty="0"/>
              <a:t> </a:t>
            </a:r>
            <a:r>
              <a:rPr lang="en-GB" dirty="0" err="1"/>
              <a:t>saya</a:t>
            </a:r>
            <a:r>
              <a:rPr lang="en-GB" dirty="0"/>
              <a:t> </a:t>
            </a:r>
            <a:r>
              <a:rPr lang="en-GB" dirty="0" err="1"/>
              <a:t>maka</a:t>
            </a:r>
            <a:r>
              <a:rPr lang="en-GB" dirty="0"/>
              <a:t> kami </a:t>
            </a:r>
            <a:r>
              <a:rPr lang="en-GB" dirty="0" err="1"/>
              <a:t>selalu</a:t>
            </a:r>
            <a:r>
              <a:rPr lang="en-GB" dirty="0"/>
              <a:t> </a:t>
            </a:r>
            <a:r>
              <a:rPr lang="en-GB" dirty="0" err="1"/>
              <a:t>mengirimkan</a:t>
            </a:r>
            <a:r>
              <a:rPr lang="en-GB" dirty="0"/>
              <a:t> </a:t>
            </a:r>
            <a:r>
              <a:rPr lang="en-GB" dirty="0" err="1"/>
              <a:t>mereka</a:t>
            </a:r>
            <a:r>
              <a:rPr lang="en-GB" dirty="0"/>
              <a:t> </a:t>
            </a:r>
            <a:r>
              <a:rPr lang="en-GB" dirty="0" err="1"/>
              <a:t>sekotak</a:t>
            </a:r>
            <a:r>
              <a:rPr lang="en-GB" dirty="0"/>
              <a:t> biryani. Kami </a:t>
            </a:r>
            <a:r>
              <a:rPr lang="en-GB" dirty="0" err="1"/>
              <a:t>adalah</a:t>
            </a:r>
            <a:r>
              <a:rPr lang="en-GB" dirty="0"/>
              <a:t> </a:t>
            </a:r>
            <a:r>
              <a:rPr lang="en-GB" dirty="0" err="1"/>
              <a:t>komunitas</a:t>
            </a:r>
            <a:r>
              <a:rPr lang="en-GB" dirty="0"/>
              <a:t> yang </a:t>
            </a:r>
            <a:r>
              <a:rPr lang="en-GB" dirty="0" err="1"/>
              <a:t>beragam</a:t>
            </a:r>
            <a:r>
              <a:rPr lang="en-GB" dirty="0"/>
              <a:t> dan </a:t>
            </a:r>
            <a:r>
              <a:rPr lang="en-GB" dirty="0" err="1"/>
              <a:t>sungguh</a:t>
            </a:r>
            <a:r>
              <a:rPr lang="en-GB" dirty="0"/>
              <a:t> </a:t>
            </a:r>
            <a:r>
              <a:rPr lang="en-GB" dirty="0" err="1"/>
              <a:t>mengharukan</a:t>
            </a:r>
            <a:r>
              <a:rPr lang="en-GB" dirty="0"/>
              <a:t> </a:t>
            </a:r>
            <a:r>
              <a:rPr lang="en-GB" dirty="0" err="1"/>
              <a:t>bahwa</a:t>
            </a:r>
            <a:r>
              <a:rPr lang="en-GB" dirty="0"/>
              <a:t> </a:t>
            </a:r>
            <a:r>
              <a:rPr lang="en-GB" dirty="0" err="1"/>
              <a:t>tetangga</a:t>
            </a:r>
            <a:r>
              <a:rPr lang="en-GB" dirty="0"/>
              <a:t> kami </a:t>
            </a:r>
            <a:r>
              <a:rPr lang="en-GB" dirty="0" err="1"/>
              <a:t>sangatlah</a:t>
            </a:r>
            <a:r>
              <a:rPr lang="en-GB" dirty="0"/>
              <a:t> </a:t>
            </a:r>
            <a:r>
              <a:rPr lang="en-GB" dirty="0" err="1"/>
              <a:t>bijaksana</a:t>
            </a:r>
            <a:r>
              <a:rPr lang="en-GB" dirty="0"/>
              <a:t> dan </a:t>
            </a:r>
            <a:r>
              <a:rPr lang="en-GB" dirty="0" err="1"/>
              <a:t>mendukung</a:t>
            </a:r>
            <a:r>
              <a:rPr lang="en-GB" dirty="0"/>
              <a:t> Ayaan dan </a:t>
            </a:r>
            <a:r>
              <a:rPr lang="en-GB" dirty="0" err="1"/>
              <a:t>keyakinan</a:t>
            </a:r>
            <a:r>
              <a:rPr lang="en-GB" dirty="0"/>
              <a:t> </a:t>
            </a:r>
            <a:r>
              <a:rPr lang="en-GB" dirty="0" err="1"/>
              <a:t>agamanya</a:t>
            </a:r>
            <a:r>
              <a:rPr lang="en-GB" dirty="0"/>
              <a:t>.”</a:t>
            </a:r>
            <a:endParaRPr dirty="0"/>
          </a:p>
        </p:txBody>
      </p:sp>
      <p:sp>
        <p:nvSpPr>
          <p:cNvPr id="268" name="Google Shape;268;p22: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69" name="Google Shape;269;p22: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70" name="Google Shape;270;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Zaliha</a:t>
            </a:r>
            <a:r>
              <a:rPr lang="en-GB" dirty="0"/>
              <a:t> dan Magdalena juga </a:t>
            </a:r>
            <a:r>
              <a:rPr lang="en-GB" dirty="0" err="1"/>
              <a:t>membuat</a:t>
            </a:r>
            <a:r>
              <a:rPr lang="en-GB" dirty="0"/>
              <a:t> </a:t>
            </a:r>
            <a:r>
              <a:rPr lang="en-GB" dirty="0" err="1"/>
              <a:t>perubahan</a:t>
            </a:r>
            <a:r>
              <a:rPr lang="en-GB" dirty="0"/>
              <a:t> </a:t>
            </a:r>
            <a:r>
              <a:rPr lang="en-GB" dirty="0" err="1"/>
              <a:t>dalam</a:t>
            </a:r>
            <a:r>
              <a:rPr lang="en-GB" dirty="0"/>
              <a:t> </a:t>
            </a:r>
            <a:r>
              <a:rPr lang="en-GB" dirty="0" err="1"/>
              <a:t>konteks</a:t>
            </a:r>
            <a:r>
              <a:rPr lang="en-GB" dirty="0"/>
              <a:t> yang sangat </a:t>
            </a:r>
            <a:r>
              <a:rPr lang="en-GB" dirty="0" err="1"/>
              <a:t>berbeda</a:t>
            </a:r>
            <a:r>
              <a:rPr lang="en-GB" dirty="0"/>
              <a:t>. </a:t>
            </a:r>
            <a:r>
              <a:rPr lang="en-GB" dirty="0" err="1"/>
              <a:t>Zaliha</a:t>
            </a:r>
            <a:r>
              <a:rPr lang="en-GB" dirty="0"/>
              <a:t> </a:t>
            </a:r>
            <a:r>
              <a:rPr lang="en-GB" dirty="0" err="1"/>
              <a:t>adalah</a:t>
            </a:r>
            <a:r>
              <a:rPr lang="en-GB" dirty="0"/>
              <a:t> </a:t>
            </a:r>
            <a:r>
              <a:rPr lang="en-GB" dirty="0" err="1"/>
              <a:t>seorang</a:t>
            </a:r>
            <a:r>
              <a:rPr lang="en-GB" dirty="0"/>
              <a:t> Muslim yang </a:t>
            </a:r>
            <a:r>
              <a:rPr lang="en-GB" dirty="0" err="1"/>
              <a:t>taat</a:t>
            </a:r>
            <a:r>
              <a:rPr lang="en-GB" dirty="0"/>
              <a:t> dan </a:t>
            </a:r>
            <a:r>
              <a:rPr lang="en-GB" dirty="0" err="1"/>
              <a:t>seorang</a:t>
            </a:r>
            <a:r>
              <a:rPr lang="en-GB" dirty="0"/>
              <a:t> </a:t>
            </a:r>
            <a:r>
              <a:rPr lang="en-GB" dirty="0" err="1"/>
              <a:t>nenek</a:t>
            </a:r>
            <a:r>
              <a:rPr lang="en-GB" dirty="0"/>
              <a:t>, </a:t>
            </a:r>
            <a:r>
              <a:rPr lang="en-GB" dirty="0" err="1"/>
              <a:t>dari</a:t>
            </a:r>
            <a:r>
              <a:rPr lang="en-GB" dirty="0"/>
              <a:t> Pulai Pemba di Zanzibar, di mana </a:t>
            </a:r>
            <a:r>
              <a:rPr lang="en-GB" dirty="0" err="1"/>
              <a:t>ia</a:t>
            </a:r>
            <a:r>
              <a:rPr lang="en-GB" dirty="0"/>
              <a:t> </a:t>
            </a:r>
            <a:r>
              <a:rPr lang="en-GB" dirty="0" err="1"/>
              <a:t>mengajar</a:t>
            </a:r>
            <a:r>
              <a:rPr lang="en-GB" dirty="0"/>
              <a:t> di </a:t>
            </a:r>
            <a:r>
              <a:rPr lang="en-GB" dirty="0" err="1"/>
              <a:t>sekolah</a:t>
            </a:r>
            <a:r>
              <a:rPr lang="en-GB" dirty="0"/>
              <a:t> Al-Qur’an </a:t>
            </a:r>
            <a:r>
              <a:rPr lang="en-GB" dirty="0" err="1"/>
              <a:t>setempat</a:t>
            </a:r>
            <a:r>
              <a:rPr lang="en-GB" dirty="0"/>
              <a:t>.</a:t>
            </a:r>
            <a:endParaRPr dirty="0">
              <a:solidFill>
                <a:schemeClr val="dk1"/>
              </a:solidFill>
              <a:latin typeface="Calibri"/>
              <a:ea typeface="Calibri"/>
              <a:cs typeface="Calibri"/>
              <a:sym typeface="Calibri"/>
            </a:endParaRPr>
          </a:p>
        </p:txBody>
      </p:sp>
      <p:sp>
        <p:nvSpPr>
          <p:cNvPr id="277" name="Google Shape;277;p2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78" name="Google Shape;278;p2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79" name="Google Shape;27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err="1"/>
              <a:t>Zaliha</a:t>
            </a:r>
            <a:r>
              <a:rPr lang="en-GB" dirty="0"/>
              <a:t> </a:t>
            </a:r>
            <a:r>
              <a:rPr lang="en-GB" dirty="0" err="1"/>
              <a:t>mengatakan</a:t>
            </a:r>
            <a:r>
              <a:rPr lang="en-GB" dirty="0"/>
              <a:t>,  </a:t>
            </a:r>
            <a:r>
              <a:rPr lang="en-GB" i="1" dirty="0"/>
              <a:t> </a:t>
            </a:r>
            <a:endParaRPr i="1" dirty="0"/>
          </a:p>
          <a:p>
            <a:pPr marL="109220" marR="173355" lvl="0" indent="0" algn="l" rtl="0">
              <a:spcBef>
                <a:spcPts val="0"/>
              </a:spcBef>
              <a:spcAft>
                <a:spcPts val="0"/>
              </a:spcAft>
              <a:buClr>
                <a:schemeClr val="dk1"/>
              </a:buClr>
              <a:buSzPts val="1100"/>
              <a:buFont typeface="Arial"/>
              <a:buNone/>
            </a:pPr>
            <a:endParaRPr dirty="0"/>
          </a:p>
          <a:p>
            <a:pPr marL="110490" marR="173355" lvl="0" indent="0" algn="l" rtl="0">
              <a:spcBef>
                <a:spcPts val="0"/>
              </a:spcBef>
              <a:spcAft>
                <a:spcPts val="0"/>
              </a:spcAft>
              <a:buClr>
                <a:schemeClr val="dk1"/>
              </a:buClr>
              <a:buSzPts val="1100"/>
              <a:buFont typeface="Arial"/>
              <a:buNone/>
            </a:pPr>
            <a:r>
              <a:rPr lang="en-GB" dirty="0"/>
              <a:t>“Saya </a:t>
            </a:r>
            <a:r>
              <a:rPr lang="en-GB" dirty="0" err="1"/>
              <a:t>khawatir</a:t>
            </a:r>
            <a:r>
              <a:rPr lang="en-GB" dirty="0"/>
              <a:t> </a:t>
            </a:r>
            <a:r>
              <a:rPr lang="en-GB" dirty="0" err="1"/>
              <a:t>dengan</a:t>
            </a:r>
            <a:r>
              <a:rPr lang="en-GB" dirty="0"/>
              <a:t> </a:t>
            </a:r>
            <a:r>
              <a:rPr lang="en-GB" dirty="0" err="1"/>
              <a:t>kerusuhan</a:t>
            </a:r>
            <a:r>
              <a:rPr lang="en-GB" dirty="0"/>
              <a:t> di </a:t>
            </a:r>
            <a:r>
              <a:rPr lang="en-GB" dirty="0" err="1"/>
              <a:t>komunitas</a:t>
            </a:r>
            <a:r>
              <a:rPr lang="en-GB" dirty="0"/>
              <a:t> kami. Anak-</a:t>
            </a:r>
            <a:r>
              <a:rPr lang="en-GB" dirty="0" err="1"/>
              <a:t>anak</a:t>
            </a:r>
            <a:r>
              <a:rPr lang="en-GB" dirty="0"/>
              <a:t> </a:t>
            </a:r>
            <a:r>
              <a:rPr lang="en-GB" dirty="0" err="1"/>
              <a:t>muda</a:t>
            </a:r>
            <a:r>
              <a:rPr lang="en-GB" dirty="0"/>
              <a:t> kami </a:t>
            </a:r>
            <a:r>
              <a:rPr lang="en-GB" dirty="0" err="1"/>
              <a:t>tidak</a:t>
            </a:r>
            <a:r>
              <a:rPr lang="en-GB" dirty="0"/>
              <a:t> </a:t>
            </a:r>
            <a:r>
              <a:rPr lang="en-GB" dirty="0" err="1"/>
              <a:t>percaya</a:t>
            </a:r>
            <a:r>
              <a:rPr lang="en-GB" dirty="0"/>
              <a:t> </a:t>
            </a:r>
            <a:r>
              <a:rPr lang="en-GB" dirty="0" err="1"/>
              <a:t>dengan</a:t>
            </a:r>
            <a:r>
              <a:rPr lang="en-GB" dirty="0"/>
              <a:t> </a:t>
            </a:r>
            <a:r>
              <a:rPr lang="en-GB" dirty="0" err="1"/>
              <a:t>pemimpin</a:t>
            </a:r>
            <a:r>
              <a:rPr lang="en-GB" dirty="0"/>
              <a:t> </a:t>
            </a:r>
            <a:r>
              <a:rPr lang="en-GB" dirty="0" err="1"/>
              <a:t>politik</a:t>
            </a:r>
            <a:r>
              <a:rPr lang="en-GB" dirty="0"/>
              <a:t> kami dan </a:t>
            </a:r>
            <a:r>
              <a:rPr lang="en-GB" dirty="0" err="1"/>
              <a:t>tidak</a:t>
            </a:r>
            <a:r>
              <a:rPr lang="en-GB" dirty="0"/>
              <a:t> </a:t>
            </a:r>
            <a:r>
              <a:rPr lang="en-GB" dirty="0" err="1"/>
              <a:t>ada</a:t>
            </a:r>
            <a:r>
              <a:rPr lang="en-GB" dirty="0"/>
              <a:t> </a:t>
            </a:r>
            <a:r>
              <a:rPr lang="en-GB" dirty="0" err="1"/>
              <a:t>kesempatan</a:t>
            </a:r>
            <a:r>
              <a:rPr lang="en-GB" dirty="0"/>
              <a:t>.”</a:t>
            </a:r>
            <a:endParaRPr dirty="0"/>
          </a:p>
        </p:txBody>
      </p:sp>
      <p:sp>
        <p:nvSpPr>
          <p:cNvPr id="286" name="Google Shape;286;p2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87" name="Google Shape;287;p2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88" name="Google Shape;288;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173355" lvl="0" indent="0" algn="l" rtl="0">
              <a:spcBef>
                <a:spcPts val="0"/>
              </a:spcBef>
              <a:spcAft>
                <a:spcPts val="0"/>
              </a:spcAft>
              <a:buClr>
                <a:schemeClr val="dk1"/>
              </a:buClr>
              <a:buSzPts val="1100"/>
              <a:buFont typeface="Arial"/>
              <a:buNone/>
            </a:pPr>
            <a:r>
              <a:rPr lang="en-GB" dirty="0" err="1"/>
              <a:t>Ia</a:t>
            </a:r>
            <a:r>
              <a:rPr lang="en-GB" dirty="0"/>
              <a:t> </a:t>
            </a:r>
            <a:r>
              <a:rPr lang="en-GB" dirty="0" err="1"/>
              <a:t>melanjutkan</a:t>
            </a:r>
            <a:r>
              <a:rPr lang="en-GB" dirty="0"/>
              <a:t>, </a:t>
            </a:r>
            <a:br>
              <a:rPr lang="en-GB" dirty="0"/>
            </a:br>
            <a:endParaRPr dirty="0"/>
          </a:p>
          <a:p>
            <a:pPr marL="109220" marR="173355" lvl="0" indent="0" algn="l" rtl="0">
              <a:spcBef>
                <a:spcPts val="0"/>
              </a:spcBef>
              <a:spcAft>
                <a:spcPts val="0"/>
              </a:spcAft>
              <a:buClr>
                <a:schemeClr val="dk1"/>
              </a:buClr>
              <a:buSzPts val="1100"/>
              <a:buFont typeface="Arial"/>
              <a:buNone/>
            </a:pPr>
            <a:r>
              <a:rPr lang="en-GB" dirty="0"/>
              <a:t>“Banyak </a:t>
            </a:r>
            <a:r>
              <a:rPr lang="en-GB" dirty="0" err="1"/>
              <a:t>penduduk</a:t>
            </a:r>
            <a:r>
              <a:rPr lang="en-GB" dirty="0"/>
              <a:t> </a:t>
            </a:r>
            <a:r>
              <a:rPr lang="en-GB" dirty="0" err="1"/>
              <a:t>daratan</a:t>
            </a:r>
            <a:r>
              <a:rPr lang="en-GB" dirty="0"/>
              <a:t> yang </a:t>
            </a:r>
            <a:r>
              <a:rPr lang="en-GB" dirty="0" err="1"/>
              <a:t>pindah</a:t>
            </a:r>
            <a:r>
              <a:rPr lang="en-GB" dirty="0"/>
              <a:t> </a:t>
            </a:r>
            <a:r>
              <a:rPr lang="en-GB" dirty="0" err="1"/>
              <a:t>ke</a:t>
            </a:r>
            <a:r>
              <a:rPr lang="en-GB" dirty="0"/>
              <a:t> </a:t>
            </a:r>
            <a:r>
              <a:rPr lang="en-GB" dirty="0" err="1"/>
              <a:t>sini</a:t>
            </a:r>
            <a:r>
              <a:rPr lang="en-GB" dirty="0"/>
              <a:t> </a:t>
            </a:r>
            <a:r>
              <a:rPr lang="en-GB" dirty="0" err="1"/>
              <a:t>untuk</a:t>
            </a:r>
            <a:r>
              <a:rPr lang="en-GB" dirty="0"/>
              <a:t> </a:t>
            </a:r>
            <a:r>
              <a:rPr lang="en-GB" dirty="0" err="1"/>
              <a:t>bekerja</a:t>
            </a:r>
            <a:r>
              <a:rPr lang="en-GB" dirty="0"/>
              <a:t> di </a:t>
            </a:r>
            <a:r>
              <a:rPr lang="en-GB" dirty="0" err="1"/>
              <a:t>industri</a:t>
            </a:r>
            <a:r>
              <a:rPr lang="en-GB" dirty="0"/>
              <a:t> </a:t>
            </a:r>
            <a:r>
              <a:rPr lang="en-GB" dirty="0" err="1"/>
              <a:t>pariwisata</a:t>
            </a:r>
            <a:r>
              <a:rPr lang="en-GB" dirty="0"/>
              <a:t> </a:t>
            </a:r>
            <a:r>
              <a:rPr lang="en-GB" dirty="0" err="1"/>
              <a:t>adalah</a:t>
            </a:r>
            <a:r>
              <a:rPr lang="en-GB" dirty="0"/>
              <a:t> </a:t>
            </a:r>
            <a:r>
              <a:rPr lang="en-GB" dirty="0" err="1"/>
              <a:t>umat</a:t>
            </a:r>
            <a:r>
              <a:rPr lang="en-GB" dirty="0"/>
              <a:t> Kristen. Banyak </a:t>
            </a:r>
            <a:r>
              <a:rPr lang="en-GB" dirty="0" err="1"/>
              <a:t>umat</a:t>
            </a:r>
            <a:r>
              <a:rPr lang="en-GB" dirty="0"/>
              <a:t> Muslim yang </a:t>
            </a:r>
            <a:r>
              <a:rPr lang="en-GB" dirty="0" err="1"/>
              <a:t>saya</a:t>
            </a:r>
            <a:r>
              <a:rPr lang="en-GB" dirty="0"/>
              <a:t> </a:t>
            </a:r>
            <a:r>
              <a:rPr lang="en-GB" dirty="0" err="1"/>
              <a:t>tahu</a:t>
            </a:r>
            <a:r>
              <a:rPr lang="en-GB" dirty="0"/>
              <a:t> </a:t>
            </a:r>
            <a:r>
              <a:rPr lang="en-GB" dirty="0" err="1"/>
              <a:t>menyalahkan</a:t>
            </a:r>
            <a:r>
              <a:rPr lang="en-GB" dirty="0"/>
              <a:t> </a:t>
            </a:r>
            <a:r>
              <a:rPr lang="en-GB" dirty="0" err="1"/>
              <a:t>umat</a:t>
            </a:r>
            <a:r>
              <a:rPr lang="en-GB" dirty="0"/>
              <a:t> Kristen </a:t>
            </a:r>
            <a:r>
              <a:rPr lang="en-GB" dirty="0" err="1"/>
              <a:t>karena</a:t>
            </a:r>
            <a:r>
              <a:rPr lang="en-GB" dirty="0"/>
              <a:t> </a:t>
            </a:r>
            <a:r>
              <a:rPr lang="en-GB" dirty="0" err="1"/>
              <a:t>mengambil</a:t>
            </a:r>
            <a:r>
              <a:rPr lang="en-GB" dirty="0"/>
              <a:t> </a:t>
            </a:r>
            <a:r>
              <a:rPr lang="en-GB" dirty="0" err="1"/>
              <a:t>pekerjaan</a:t>
            </a:r>
            <a:r>
              <a:rPr lang="en-GB" dirty="0"/>
              <a:t> </a:t>
            </a:r>
            <a:r>
              <a:rPr lang="en-GB" dirty="0" err="1"/>
              <a:t>mereka</a:t>
            </a:r>
            <a:r>
              <a:rPr lang="en-GB" dirty="0"/>
              <a:t>. Saya </a:t>
            </a:r>
            <a:r>
              <a:rPr lang="en-GB" dirty="0" err="1"/>
              <a:t>telah</a:t>
            </a:r>
            <a:r>
              <a:rPr lang="en-GB" dirty="0"/>
              <a:t> </a:t>
            </a:r>
            <a:r>
              <a:rPr lang="en-GB" dirty="0" err="1"/>
              <a:t>hidup</a:t>
            </a:r>
            <a:r>
              <a:rPr lang="en-GB" dirty="0"/>
              <a:t> </a:t>
            </a:r>
            <a:r>
              <a:rPr lang="en-GB" dirty="0" err="1"/>
              <a:t>melewati</a:t>
            </a:r>
            <a:r>
              <a:rPr lang="en-GB" dirty="0"/>
              <a:t> </a:t>
            </a:r>
            <a:r>
              <a:rPr lang="en-GB" dirty="0" err="1"/>
              <a:t>kerusuhan</a:t>
            </a:r>
            <a:r>
              <a:rPr lang="en-GB" dirty="0"/>
              <a:t> </a:t>
            </a:r>
            <a:r>
              <a:rPr lang="en-GB" dirty="0" err="1"/>
              <a:t>politik</a:t>
            </a:r>
            <a:r>
              <a:rPr lang="en-GB" dirty="0"/>
              <a:t> dan </a:t>
            </a:r>
            <a:r>
              <a:rPr lang="en-GB" dirty="0" err="1"/>
              <a:t>ketegangan</a:t>
            </a:r>
            <a:r>
              <a:rPr lang="en-GB" dirty="0"/>
              <a:t> agama </a:t>
            </a:r>
            <a:r>
              <a:rPr lang="en-GB" dirty="0" err="1"/>
              <a:t>selama</a:t>
            </a:r>
            <a:r>
              <a:rPr lang="en-GB" dirty="0"/>
              <a:t> </a:t>
            </a:r>
            <a:r>
              <a:rPr lang="en-GB" dirty="0" err="1"/>
              <a:t>bertahun-tahun</a:t>
            </a:r>
            <a:r>
              <a:rPr lang="en-GB" dirty="0"/>
              <a:t>. Saya </a:t>
            </a:r>
            <a:r>
              <a:rPr lang="en-GB" dirty="0" err="1"/>
              <a:t>telah</a:t>
            </a:r>
            <a:r>
              <a:rPr lang="en-GB" dirty="0"/>
              <a:t> </a:t>
            </a:r>
            <a:r>
              <a:rPr lang="en-GB" dirty="0" err="1"/>
              <a:t>menyaksikan</a:t>
            </a:r>
            <a:r>
              <a:rPr lang="en-GB" dirty="0"/>
              <a:t> </a:t>
            </a:r>
            <a:r>
              <a:rPr lang="en-GB" dirty="0" err="1"/>
              <a:t>gereja</a:t>
            </a:r>
            <a:r>
              <a:rPr lang="en-GB" dirty="0"/>
              <a:t> </a:t>
            </a:r>
            <a:r>
              <a:rPr lang="en-GB" dirty="0" err="1"/>
              <a:t>dibakar</a:t>
            </a:r>
            <a:r>
              <a:rPr lang="en-GB" dirty="0"/>
              <a:t>, </a:t>
            </a:r>
            <a:r>
              <a:rPr lang="en-GB" dirty="0" err="1"/>
              <a:t>selebaran</a:t>
            </a:r>
            <a:r>
              <a:rPr lang="en-GB" dirty="0"/>
              <a:t> </a:t>
            </a:r>
            <a:r>
              <a:rPr lang="en-GB" dirty="0" err="1"/>
              <a:t>dengan</a:t>
            </a:r>
            <a:r>
              <a:rPr lang="en-GB" dirty="0"/>
              <a:t> </a:t>
            </a:r>
            <a:r>
              <a:rPr lang="en-GB" dirty="0" err="1"/>
              <a:t>ujaran</a:t>
            </a:r>
            <a:r>
              <a:rPr lang="en-GB" dirty="0"/>
              <a:t> </a:t>
            </a:r>
            <a:r>
              <a:rPr lang="en-GB" dirty="0" err="1"/>
              <a:t>kebencian</a:t>
            </a:r>
            <a:r>
              <a:rPr lang="en-GB" dirty="0"/>
              <a:t> </a:t>
            </a:r>
            <a:r>
              <a:rPr lang="en-GB" dirty="0" err="1"/>
              <a:t>disebarkan</a:t>
            </a:r>
            <a:r>
              <a:rPr lang="en-GB" dirty="0"/>
              <a:t>, </a:t>
            </a:r>
            <a:r>
              <a:rPr lang="en-GB" dirty="0" err="1"/>
              <a:t>umat</a:t>
            </a:r>
            <a:r>
              <a:rPr lang="en-GB" dirty="0"/>
              <a:t> Kristen </a:t>
            </a:r>
            <a:r>
              <a:rPr lang="en-GB" dirty="0" err="1"/>
              <a:t>dilecehkan</a:t>
            </a:r>
            <a:r>
              <a:rPr lang="en-GB" dirty="0"/>
              <a:t> </a:t>
            </a:r>
            <a:r>
              <a:rPr lang="en-GB" dirty="0" err="1"/>
              <a:t>dalam</a:t>
            </a:r>
            <a:r>
              <a:rPr lang="en-GB" dirty="0"/>
              <a:t> </a:t>
            </a:r>
            <a:r>
              <a:rPr lang="en-GB" dirty="0" err="1"/>
              <a:t>perjalanan</a:t>
            </a:r>
            <a:r>
              <a:rPr lang="en-GB" dirty="0"/>
              <a:t> </a:t>
            </a:r>
            <a:r>
              <a:rPr lang="en-GB" dirty="0" err="1"/>
              <a:t>ke</a:t>
            </a:r>
            <a:r>
              <a:rPr lang="en-GB" dirty="0"/>
              <a:t> </a:t>
            </a:r>
            <a:r>
              <a:rPr lang="en-GB" dirty="0" err="1"/>
              <a:t>gereja</a:t>
            </a:r>
            <a:r>
              <a:rPr lang="en-GB" dirty="0"/>
              <a:t>. Saya </a:t>
            </a:r>
            <a:r>
              <a:rPr lang="en-GB" dirty="0" err="1"/>
              <a:t>melihat</a:t>
            </a:r>
            <a:r>
              <a:rPr lang="en-GB" dirty="0"/>
              <a:t> </a:t>
            </a:r>
            <a:r>
              <a:rPr lang="en-GB" dirty="0" err="1"/>
              <a:t>muda-mudi</a:t>
            </a:r>
            <a:r>
              <a:rPr lang="en-GB" dirty="0"/>
              <a:t> kami </a:t>
            </a:r>
            <a:r>
              <a:rPr lang="en-GB" dirty="0" err="1"/>
              <a:t>menjadi</a:t>
            </a:r>
            <a:r>
              <a:rPr lang="en-GB" dirty="0"/>
              <a:t> </a:t>
            </a:r>
            <a:r>
              <a:rPr lang="en-GB" dirty="0" err="1"/>
              <a:t>lebih</a:t>
            </a:r>
            <a:r>
              <a:rPr lang="en-GB" dirty="0"/>
              <a:t> </a:t>
            </a:r>
            <a:r>
              <a:rPr lang="en-GB" dirty="0" err="1"/>
              <a:t>radikal</a:t>
            </a:r>
            <a:r>
              <a:rPr lang="en-GB" dirty="0"/>
              <a:t> dan </a:t>
            </a:r>
            <a:r>
              <a:rPr lang="en-GB" dirty="0" err="1"/>
              <a:t>itu</a:t>
            </a:r>
            <a:r>
              <a:rPr lang="en-GB" dirty="0"/>
              <a:t> </a:t>
            </a:r>
            <a:r>
              <a:rPr lang="en-GB" dirty="0" err="1"/>
              <a:t>membuat</a:t>
            </a:r>
            <a:r>
              <a:rPr lang="en-GB" dirty="0"/>
              <a:t> </a:t>
            </a:r>
            <a:r>
              <a:rPr lang="en-GB" dirty="0" err="1"/>
              <a:t>saya</a:t>
            </a:r>
            <a:r>
              <a:rPr lang="en-GB" dirty="0"/>
              <a:t> </a:t>
            </a:r>
            <a:r>
              <a:rPr lang="en-GB" dirty="0" err="1"/>
              <a:t>khawatir</a:t>
            </a:r>
            <a:r>
              <a:rPr lang="en-GB" dirty="0"/>
              <a:t>. </a:t>
            </a:r>
            <a:r>
              <a:rPr lang="en-GB" dirty="0" err="1"/>
              <a:t>Itu</a:t>
            </a:r>
            <a:r>
              <a:rPr lang="en-GB" dirty="0"/>
              <a:t> </a:t>
            </a:r>
            <a:r>
              <a:rPr lang="en-GB" dirty="0" err="1"/>
              <a:t>mengapa</a:t>
            </a:r>
            <a:r>
              <a:rPr lang="en-GB" dirty="0"/>
              <a:t> </a:t>
            </a:r>
            <a:r>
              <a:rPr lang="en-GB" dirty="0" err="1"/>
              <a:t>saya</a:t>
            </a:r>
            <a:r>
              <a:rPr lang="en-GB" dirty="0"/>
              <a:t> </a:t>
            </a:r>
            <a:r>
              <a:rPr lang="en-GB" dirty="0" err="1"/>
              <a:t>bergabung</a:t>
            </a:r>
            <a:r>
              <a:rPr lang="en-GB" dirty="0"/>
              <a:t> </a:t>
            </a:r>
            <a:r>
              <a:rPr lang="en-GB" dirty="0" err="1"/>
              <a:t>dengan</a:t>
            </a:r>
            <a:r>
              <a:rPr lang="en-GB" dirty="0"/>
              <a:t> </a:t>
            </a:r>
            <a:r>
              <a:rPr lang="en-GB" dirty="0" err="1"/>
              <a:t>Komite</a:t>
            </a:r>
            <a:r>
              <a:rPr lang="en-GB" dirty="0"/>
              <a:t> </a:t>
            </a:r>
            <a:r>
              <a:rPr lang="en-GB" dirty="0" err="1"/>
              <a:t>perempuan</a:t>
            </a:r>
            <a:r>
              <a:rPr lang="en-GB" dirty="0"/>
              <a:t> </a:t>
            </a:r>
            <a:r>
              <a:rPr lang="en-GB" dirty="0" err="1"/>
              <a:t>Antar</a:t>
            </a:r>
            <a:r>
              <a:rPr lang="en-GB" dirty="0"/>
              <a:t> Agama.”</a:t>
            </a:r>
            <a:endParaRPr dirty="0"/>
          </a:p>
        </p:txBody>
      </p:sp>
      <p:sp>
        <p:nvSpPr>
          <p:cNvPr id="295" name="Google Shape;295;p2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296" name="Google Shape;296;p25: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297" name="Google Shape;297;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3" name="Google Shape;303;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109220" marR="173355" lvl="0" indent="0" algn="l" rtl="0">
              <a:spcBef>
                <a:spcPts val="0"/>
              </a:spcBef>
              <a:spcAft>
                <a:spcPts val="0"/>
              </a:spcAft>
              <a:buClr>
                <a:schemeClr val="dk1"/>
              </a:buClr>
              <a:buSzPts val="1100"/>
              <a:buFont typeface="Arial"/>
              <a:buNone/>
            </a:pPr>
            <a:r>
              <a:rPr lang="en-GB" dirty="0"/>
              <a:t>“Saya </a:t>
            </a:r>
            <a:r>
              <a:rPr lang="en-GB" dirty="0" err="1"/>
              <a:t>ingin</a:t>
            </a:r>
            <a:r>
              <a:rPr lang="en-GB" dirty="0"/>
              <a:t> </a:t>
            </a:r>
            <a:r>
              <a:rPr lang="en-GB" dirty="0" err="1"/>
              <a:t>membantu</a:t>
            </a:r>
            <a:r>
              <a:rPr lang="en-GB" dirty="0"/>
              <a:t> </a:t>
            </a:r>
            <a:r>
              <a:rPr lang="en-GB" dirty="0" err="1"/>
              <a:t>mencegah</a:t>
            </a:r>
            <a:r>
              <a:rPr lang="en-GB" dirty="0"/>
              <a:t> </a:t>
            </a:r>
            <a:r>
              <a:rPr lang="en-GB" dirty="0" err="1"/>
              <a:t>kekerasan</a:t>
            </a:r>
            <a:r>
              <a:rPr lang="en-GB" dirty="0"/>
              <a:t> agama di </a:t>
            </a:r>
            <a:r>
              <a:rPr lang="en-GB" dirty="0" err="1"/>
              <a:t>pulau</a:t>
            </a:r>
            <a:r>
              <a:rPr lang="en-GB" dirty="0"/>
              <a:t> kami. Di </a:t>
            </a:r>
            <a:r>
              <a:rPr lang="en-GB" dirty="0" err="1"/>
              <a:t>sekolah</a:t>
            </a:r>
            <a:r>
              <a:rPr lang="en-GB" dirty="0"/>
              <a:t> Al-Qur’an, </a:t>
            </a:r>
            <a:r>
              <a:rPr lang="en-GB" dirty="0" err="1"/>
              <a:t>saya</a:t>
            </a:r>
            <a:r>
              <a:rPr lang="en-GB" dirty="0"/>
              <a:t> </a:t>
            </a:r>
            <a:r>
              <a:rPr lang="en-GB" dirty="0" err="1"/>
              <a:t>mengajarkan</a:t>
            </a:r>
            <a:r>
              <a:rPr lang="en-GB" dirty="0"/>
              <a:t> </a:t>
            </a:r>
            <a:r>
              <a:rPr lang="en-GB" dirty="0" err="1"/>
              <a:t>anak-anak</a:t>
            </a:r>
            <a:r>
              <a:rPr lang="en-GB" dirty="0"/>
              <a:t> </a:t>
            </a:r>
            <a:r>
              <a:rPr lang="en-GB" dirty="0" err="1"/>
              <a:t>bahwa</a:t>
            </a:r>
            <a:r>
              <a:rPr lang="en-GB" dirty="0"/>
              <a:t> </a:t>
            </a:r>
            <a:r>
              <a:rPr lang="en-GB" dirty="0" err="1"/>
              <a:t>toleransi</a:t>
            </a:r>
            <a:r>
              <a:rPr lang="en-GB" dirty="0"/>
              <a:t> dan </a:t>
            </a:r>
            <a:r>
              <a:rPr lang="en-GB" dirty="0" err="1"/>
              <a:t>cinta</a:t>
            </a:r>
            <a:r>
              <a:rPr lang="en-GB" dirty="0"/>
              <a:t> </a:t>
            </a:r>
            <a:r>
              <a:rPr lang="en-GB" dirty="0" err="1"/>
              <a:t>adalah</a:t>
            </a:r>
            <a:r>
              <a:rPr lang="en-GB" dirty="0"/>
              <a:t> </a:t>
            </a:r>
            <a:r>
              <a:rPr lang="en-GB" dirty="0" err="1"/>
              <a:t>bagian</a:t>
            </a:r>
            <a:r>
              <a:rPr lang="en-GB" dirty="0"/>
              <a:t> </a:t>
            </a:r>
            <a:r>
              <a:rPr lang="en-GB" dirty="0" err="1"/>
              <a:t>penting</a:t>
            </a:r>
            <a:r>
              <a:rPr lang="en-GB" dirty="0"/>
              <a:t> </a:t>
            </a:r>
            <a:r>
              <a:rPr lang="en-GB" dirty="0" err="1"/>
              <a:t>dari</a:t>
            </a:r>
            <a:r>
              <a:rPr lang="en-GB" dirty="0"/>
              <a:t> agama kami. Masa </a:t>
            </a:r>
            <a:r>
              <a:rPr lang="en-GB" dirty="0" err="1"/>
              <a:t>depan</a:t>
            </a:r>
            <a:r>
              <a:rPr lang="en-GB" dirty="0"/>
              <a:t> </a:t>
            </a:r>
            <a:r>
              <a:rPr lang="en-GB" dirty="0" err="1"/>
              <a:t>terletak</a:t>
            </a:r>
            <a:r>
              <a:rPr lang="en-GB" dirty="0"/>
              <a:t> pada </a:t>
            </a:r>
            <a:r>
              <a:rPr lang="en-GB" dirty="0" err="1"/>
              <a:t>anak-anak</a:t>
            </a:r>
            <a:r>
              <a:rPr lang="en-GB" dirty="0"/>
              <a:t> </a:t>
            </a:r>
            <a:r>
              <a:rPr lang="en-GB" dirty="0" err="1"/>
              <a:t>kita</a:t>
            </a:r>
            <a:r>
              <a:rPr lang="en-GB" dirty="0"/>
              <a:t> dan </a:t>
            </a:r>
            <a:r>
              <a:rPr lang="en-GB" dirty="0" err="1"/>
              <a:t>merupakan</a:t>
            </a:r>
            <a:r>
              <a:rPr lang="en-GB" dirty="0"/>
              <a:t> </a:t>
            </a:r>
            <a:r>
              <a:rPr lang="en-GB" dirty="0" err="1"/>
              <a:t>tugas</a:t>
            </a:r>
            <a:r>
              <a:rPr lang="en-GB" dirty="0"/>
              <a:t> </a:t>
            </a:r>
            <a:r>
              <a:rPr lang="en-GB" dirty="0" err="1"/>
              <a:t>kita</a:t>
            </a:r>
            <a:r>
              <a:rPr lang="en-GB" dirty="0"/>
              <a:t> </a:t>
            </a:r>
            <a:r>
              <a:rPr lang="en-GB" dirty="0" err="1"/>
              <a:t>untuk</a:t>
            </a:r>
            <a:r>
              <a:rPr lang="en-GB" dirty="0"/>
              <a:t> </a:t>
            </a:r>
            <a:r>
              <a:rPr lang="en-GB" dirty="0" err="1"/>
              <a:t>menuntun</a:t>
            </a:r>
            <a:r>
              <a:rPr lang="en-GB" dirty="0"/>
              <a:t> </a:t>
            </a:r>
            <a:r>
              <a:rPr lang="en-GB" dirty="0" err="1"/>
              <a:t>mereka</a:t>
            </a:r>
            <a:r>
              <a:rPr lang="en-GB" dirty="0"/>
              <a:t>.”</a:t>
            </a:r>
            <a:endParaRPr dirty="0"/>
          </a:p>
        </p:txBody>
      </p:sp>
      <p:sp>
        <p:nvSpPr>
          <p:cNvPr id="304" name="Google Shape;304;p2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05" name="Google Shape;305;p26: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306" name="Google Shape;306;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2" name="Google Shape;312;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a:t>Magdalena </a:t>
            </a:r>
            <a:r>
              <a:rPr lang="en-GB" dirty="0" err="1"/>
              <a:t>adalah</a:t>
            </a:r>
            <a:r>
              <a:rPr lang="en-GB" dirty="0"/>
              <a:t> </a:t>
            </a:r>
            <a:r>
              <a:rPr lang="en-GB" dirty="0" err="1"/>
              <a:t>seorang</a:t>
            </a:r>
            <a:r>
              <a:rPr lang="en-GB" dirty="0"/>
              <a:t> Kristen </a:t>
            </a:r>
            <a:r>
              <a:rPr lang="en-GB" dirty="0" err="1"/>
              <a:t>daratan</a:t>
            </a:r>
            <a:r>
              <a:rPr lang="en-GB" dirty="0"/>
              <a:t> yang </a:t>
            </a:r>
            <a:r>
              <a:rPr lang="en-GB" dirty="0" err="1"/>
              <a:t>pindah</a:t>
            </a:r>
            <a:r>
              <a:rPr lang="en-GB" dirty="0"/>
              <a:t> </a:t>
            </a:r>
            <a:r>
              <a:rPr lang="en-GB" dirty="0" err="1"/>
              <a:t>ke</a:t>
            </a:r>
            <a:r>
              <a:rPr lang="en-GB" dirty="0"/>
              <a:t> Zanzibar, yang juga </a:t>
            </a:r>
            <a:r>
              <a:rPr lang="en-GB" dirty="0" err="1"/>
              <a:t>terlibat</a:t>
            </a:r>
            <a:r>
              <a:rPr lang="en-GB" dirty="0"/>
              <a:t> </a:t>
            </a:r>
            <a:r>
              <a:rPr lang="en-GB" dirty="0" err="1"/>
              <a:t>dalam</a:t>
            </a:r>
            <a:r>
              <a:rPr lang="en-GB" dirty="0"/>
              <a:t> </a:t>
            </a:r>
            <a:r>
              <a:rPr lang="en-GB" dirty="0" err="1"/>
              <a:t>kegiatan</a:t>
            </a:r>
            <a:r>
              <a:rPr lang="en-GB" dirty="0"/>
              <a:t> </a:t>
            </a:r>
            <a:r>
              <a:rPr lang="en-GB" dirty="0" err="1"/>
              <a:t>lintas</a:t>
            </a:r>
            <a:r>
              <a:rPr lang="en-GB" dirty="0"/>
              <a:t> agama. </a:t>
            </a:r>
            <a:r>
              <a:rPr lang="en-GB" dirty="0" err="1"/>
              <a:t>Ia</a:t>
            </a:r>
            <a:r>
              <a:rPr lang="en-GB" dirty="0"/>
              <a:t> </a:t>
            </a:r>
            <a:r>
              <a:rPr lang="en-GB" dirty="0" err="1"/>
              <a:t>telah</a:t>
            </a:r>
            <a:r>
              <a:rPr lang="en-GB" dirty="0"/>
              <a:t> </a:t>
            </a:r>
            <a:r>
              <a:rPr lang="en-GB" dirty="0" err="1"/>
              <a:t>menghadapi</a:t>
            </a:r>
            <a:r>
              <a:rPr lang="en-GB" dirty="0"/>
              <a:t> </a:t>
            </a:r>
            <a:r>
              <a:rPr lang="en-GB" dirty="0" err="1"/>
              <a:t>diskriminasi</a:t>
            </a:r>
            <a:r>
              <a:rPr lang="en-GB" dirty="0"/>
              <a:t> </a:t>
            </a:r>
            <a:r>
              <a:rPr lang="en-GB" dirty="0" err="1"/>
              <a:t>karena</a:t>
            </a:r>
            <a:r>
              <a:rPr lang="en-GB" dirty="0"/>
              <a:t> </a:t>
            </a:r>
            <a:r>
              <a:rPr lang="en-GB" dirty="0" err="1"/>
              <a:t>cara</a:t>
            </a:r>
            <a:r>
              <a:rPr lang="en-GB" dirty="0"/>
              <a:t> </a:t>
            </a:r>
            <a:r>
              <a:rPr lang="en-GB" dirty="0" err="1"/>
              <a:t>berpakaian</a:t>
            </a:r>
            <a:r>
              <a:rPr lang="en-GB" dirty="0"/>
              <a:t> dan </a:t>
            </a:r>
            <a:r>
              <a:rPr lang="en-GB" dirty="0" err="1"/>
              <a:t>agamanya</a:t>
            </a:r>
            <a:r>
              <a:rPr lang="en-GB" dirty="0"/>
              <a:t>, </a:t>
            </a:r>
            <a:r>
              <a:rPr lang="en-GB" dirty="0" err="1"/>
              <a:t>tetapi</a:t>
            </a:r>
            <a:r>
              <a:rPr lang="en-GB" dirty="0"/>
              <a:t> </a:t>
            </a:r>
            <a:r>
              <a:rPr lang="en-GB" dirty="0" err="1"/>
              <a:t>ia</a:t>
            </a:r>
            <a:r>
              <a:rPr lang="en-GB" dirty="0"/>
              <a:t> </a:t>
            </a:r>
            <a:r>
              <a:rPr lang="en-GB" dirty="0" err="1"/>
              <a:t>bertekad</a:t>
            </a:r>
            <a:r>
              <a:rPr lang="en-GB" dirty="0"/>
              <a:t> </a:t>
            </a:r>
            <a:r>
              <a:rPr lang="en-GB" dirty="0" err="1"/>
              <a:t>untuk</a:t>
            </a:r>
            <a:r>
              <a:rPr lang="en-GB" dirty="0"/>
              <a:t> </a:t>
            </a:r>
            <a:r>
              <a:rPr lang="en-GB" dirty="0" err="1"/>
              <a:t>menjembatani</a:t>
            </a:r>
            <a:r>
              <a:rPr lang="en-GB" dirty="0"/>
              <a:t> </a:t>
            </a:r>
            <a:r>
              <a:rPr lang="en-GB" dirty="0" err="1"/>
              <a:t>kesenjangan</a:t>
            </a:r>
            <a:r>
              <a:rPr lang="en-GB" dirty="0"/>
              <a:t> di </a:t>
            </a:r>
            <a:r>
              <a:rPr lang="en-GB" dirty="0" err="1"/>
              <a:t>antara</a:t>
            </a:r>
            <a:r>
              <a:rPr lang="en-GB" dirty="0"/>
              <a:t> </a:t>
            </a:r>
            <a:r>
              <a:rPr lang="en-GB" dirty="0" err="1"/>
              <a:t>umat</a:t>
            </a:r>
            <a:r>
              <a:rPr lang="en-GB" dirty="0"/>
              <a:t> Kristen dan Muslim. </a:t>
            </a:r>
            <a:r>
              <a:rPr lang="en-GB" dirty="0" err="1"/>
              <a:t>Ia</a:t>
            </a:r>
            <a:r>
              <a:rPr lang="en-GB" dirty="0"/>
              <a:t> </a:t>
            </a:r>
            <a:r>
              <a:rPr lang="en-GB" dirty="0" err="1"/>
              <a:t>bergabung</a:t>
            </a:r>
            <a:r>
              <a:rPr lang="en-GB" dirty="0"/>
              <a:t> </a:t>
            </a:r>
            <a:r>
              <a:rPr lang="en-GB" dirty="0" err="1"/>
              <a:t>dengan</a:t>
            </a:r>
            <a:r>
              <a:rPr lang="en-GB" dirty="0"/>
              <a:t> Dewan </a:t>
            </a:r>
            <a:r>
              <a:rPr lang="en-GB" dirty="0" err="1"/>
              <a:t>perempuan</a:t>
            </a:r>
            <a:r>
              <a:rPr lang="en-GB" dirty="0"/>
              <a:t> </a:t>
            </a:r>
            <a:r>
              <a:rPr lang="en-GB" dirty="0" err="1"/>
              <a:t>Ungoya</a:t>
            </a:r>
            <a:r>
              <a:rPr lang="en-GB" dirty="0"/>
              <a:t> yang </a:t>
            </a:r>
            <a:r>
              <a:rPr lang="en-GB" dirty="0" err="1"/>
              <a:t>pergi</a:t>
            </a:r>
            <a:r>
              <a:rPr lang="en-GB" dirty="0"/>
              <a:t> </a:t>
            </a:r>
            <a:r>
              <a:rPr lang="en-GB" dirty="0" err="1"/>
              <a:t>ke</a:t>
            </a:r>
            <a:r>
              <a:rPr lang="en-GB" dirty="0"/>
              <a:t> </a:t>
            </a:r>
            <a:r>
              <a:rPr lang="en-GB" dirty="0" err="1"/>
              <a:t>komunitas-komunitas</a:t>
            </a:r>
            <a:r>
              <a:rPr lang="en-GB" dirty="0"/>
              <a:t> </a:t>
            </a:r>
            <a:r>
              <a:rPr lang="en-GB" dirty="0" err="1"/>
              <a:t>untuk</a:t>
            </a:r>
            <a:r>
              <a:rPr lang="en-GB" dirty="0"/>
              <a:t> </a:t>
            </a:r>
            <a:r>
              <a:rPr lang="en-GB" dirty="0" err="1"/>
              <a:t>berbicara</a:t>
            </a:r>
            <a:r>
              <a:rPr lang="en-GB" dirty="0"/>
              <a:t> </a:t>
            </a:r>
            <a:r>
              <a:rPr lang="en-GB" dirty="0" err="1"/>
              <a:t>tentang</a:t>
            </a:r>
            <a:r>
              <a:rPr lang="en-GB" dirty="0"/>
              <a:t> </a:t>
            </a:r>
            <a:r>
              <a:rPr lang="en-GB" dirty="0" err="1"/>
              <a:t>tantangan-tantangan</a:t>
            </a:r>
            <a:r>
              <a:rPr lang="en-GB" dirty="0"/>
              <a:t> dan </a:t>
            </a:r>
            <a:r>
              <a:rPr lang="en-GB" dirty="0" err="1"/>
              <a:t>hak-hak</a:t>
            </a:r>
            <a:r>
              <a:rPr lang="en-GB" dirty="0"/>
              <a:t> </a:t>
            </a:r>
            <a:r>
              <a:rPr lang="en-GB" dirty="0" err="1"/>
              <a:t>perempuan</a:t>
            </a:r>
            <a:r>
              <a:rPr lang="en-GB" dirty="0"/>
              <a:t>. </a:t>
            </a:r>
            <a:endParaRPr dirty="0"/>
          </a:p>
          <a:p>
            <a:pPr marL="0" lvl="0" indent="0" algn="l" rtl="0">
              <a:spcBef>
                <a:spcPts val="0"/>
              </a:spcBef>
              <a:spcAft>
                <a:spcPts val="0"/>
              </a:spcAft>
              <a:buClr>
                <a:schemeClr val="dk1"/>
              </a:buClr>
              <a:buSzPts val="1100"/>
              <a:buFont typeface="Arial"/>
              <a:buNone/>
            </a:pPr>
            <a:endParaRPr dirty="0"/>
          </a:p>
          <a:p>
            <a:pPr marL="109220" marR="80010" lvl="0" indent="-2540" algn="l" rtl="0">
              <a:spcBef>
                <a:spcPts val="0"/>
              </a:spcBef>
              <a:spcAft>
                <a:spcPts val="0"/>
              </a:spcAft>
              <a:buClr>
                <a:schemeClr val="dk1"/>
              </a:buClr>
              <a:buSzPts val="1100"/>
              <a:buFont typeface="Arial"/>
              <a:buNone/>
            </a:pPr>
            <a:r>
              <a:rPr lang="en-GB" dirty="0"/>
              <a:t>“Saya </a:t>
            </a:r>
            <a:r>
              <a:rPr lang="en-GB" dirty="0" err="1"/>
              <a:t>bergabung</a:t>
            </a:r>
            <a:r>
              <a:rPr lang="en-GB" dirty="0"/>
              <a:t> </a:t>
            </a:r>
            <a:r>
              <a:rPr lang="en-GB" dirty="0" err="1"/>
              <a:t>dengan</a:t>
            </a:r>
            <a:r>
              <a:rPr lang="en-GB" dirty="0"/>
              <a:t> </a:t>
            </a:r>
            <a:r>
              <a:rPr lang="en-GB" dirty="0" err="1"/>
              <a:t>komite</a:t>
            </a:r>
            <a:r>
              <a:rPr lang="en-GB" dirty="0"/>
              <a:t> </a:t>
            </a:r>
            <a:r>
              <a:rPr lang="en-GB" dirty="0" err="1"/>
              <a:t>untuk</a:t>
            </a:r>
            <a:r>
              <a:rPr lang="en-GB" dirty="0"/>
              <a:t> </a:t>
            </a:r>
            <a:r>
              <a:rPr lang="en-GB" dirty="0" err="1"/>
              <a:t>lebih</a:t>
            </a:r>
            <a:r>
              <a:rPr lang="en-GB" dirty="0"/>
              <a:t> </a:t>
            </a:r>
            <a:r>
              <a:rPr lang="en-GB" dirty="0" err="1"/>
              <a:t>mempelajari</a:t>
            </a:r>
            <a:r>
              <a:rPr lang="en-GB" dirty="0"/>
              <a:t> </a:t>
            </a:r>
            <a:r>
              <a:rPr lang="en-GB" dirty="0" err="1"/>
              <a:t>tentang</a:t>
            </a:r>
            <a:r>
              <a:rPr lang="en-GB" dirty="0"/>
              <a:t> Islam dan </a:t>
            </a:r>
            <a:r>
              <a:rPr lang="en-GB" dirty="0" err="1"/>
              <a:t>memahami</a:t>
            </a:r>
            <a:r>
              <a:rPr lang="en-GB" dirty="0"/>
              <a:t> </a:t>
            </a:r>
            <a:r>
              <a:rPr lang="en-GB" dirty="0" err="1"/>
              <a:t>bagaimana</a:t>
            </a:r>
            <a:r>
              <a:rPr lang="en-GB" dirty="0"/>
              <a:t> </a:t>
            </a:r>
            <a:r>
              <a:rPr lang="en-GB" dirty="0" err="1"/>
              <a:t>hidup</a:t>
            </a:r>
            <a:r>
              <a:rPr lang="en-GB" dirty="0"/>
              <a:t> </a:t>
            </a:r>
            <a:r>
              <a:rPr lang="en-GB" dirty="0" err="1"/>
              <a:t>umat</a:t>
            </a:r>
            <a:r>
              <a:rPr lang="en-GB" dirty="0"/>
              <a:t> Muslim,” </a:t>
            </a:r>
            <a:r>
              <a:rPr lang="en-GB" dirty="0" err="1"/>
              <a:t>jelasnya</a:t>
            </a:r>
            <a:r>
              <a:rPr lang="en-GB" dirty="0"/>
              <a:t>. “Kami </a:t>
            </a:r>
            <a:r>
              <a:rPr lang="en-GB" dirty="0" err="1"/>
              <a:t>semua</a:t>
            </a:r>
            <a:r>
              <a:rPr lang="en-GB" dirty="0"/>
              <a:t> </a:t>
            </a:r>
            <a:r>
              <a:rPr lang="en-GB" dirty="0" err="1"/>
              <a:t>adalah</a:t>
            </a:r>
            <a:r>
              <a:rPr lang="en-GB" dirty="0"/>
              <a:t> </a:t>
            </a:r>
            <a:r>
              <a:rPr lang="en-GB" dirty="0" err="1"/>
              <a:t>perempuan</a:t>
            </a:r>
            <a:r>
              <a:rPr lang="en-GB" dirty="0"/>
              <a:t>, dan kami </a:t>
            </a:r>
            <a:r>
              <a:rPr lang="en-GB" dirty="0" err="1"/>
              <a:t>menghadapi</a:t>
            </a:r>
            <a:r>
              <a:rPr lang="en-GB" dirty="0"/>
              <a:t> </a:t>
            </a:r>
            <a:r>
              <a:rPr lang="en-GB" dirty="0" err="1"/>
              <a:t>diskriminasi</a:t>
            </a:r>
            <a:r>
              <a:rPr lang="en-GB" dirty="0"/>
              <a:t> </a:t>
            </a:r>
            <a:r>
              <a:rPr lang="en-GB" dirty="0" err="1"/>
              <a:t>karena</a:t>
            </a:r>
            <a:r>
              <a:rPr lang="en-GB" dirty="0"/>
              <a:t> </a:t>
            </a:r>
            <a:r>
              <a:rPr lang="en-GB" dirty="0" err="1"/>
              <a:t>hal</a:t>
            </a:r>
            <a:r>
              <a:rPr lang="en-GB" dirty="0"/>
              <a:t> </a:t>
            </a:r>
            <a:r>
              <a:rPr lang="en-GB" dirty="0" err="1"/>
              <a:t>itu</a:t>
            </a:r>
            <a:r>
              <a:rPr lang="en-GB" dirty="0"/>
              <a:t> – </a:t>
            </a:r>
            <a:r>
              <a:rPr lang="en-GB" dirty="0" err="1"/>
              <a:t>kita</a:t>
            </a:r>
            <a:r>
              <a:rPr lang="en-GB" dirty="0"/>
              <a:t> </a:t>
            </a:r>
            <a:r>
              <a:rPr lang="en-GB" dirty="0" err="1"/>
              <a:t>harus</a:t>
            </a:r>
            <a:r>
              <a:rPr lang="en-GB" dirty="0"/>
              <a:t> </a:t>
            </a:r>
            <a:r>
              <a:rPr lang="en-GB" dirty="0" err="1"/>
              <a:t>berdiri</a:t>
            </a:r>
            <a:r>
              <a:rPr lang="en-GB" dirty="0"/>
              <a:t> </a:t>
            </a:r>
            <a:r>
              <a:rPr lang="en-GB" dirty="0" err="1"/>
              <a:t>bersama</a:t>
            </a:r>
            <a:r>
              <a:rPr lang="en-GB" dirty="0"/>
              <a:t> dan </a:t>
            </a:r>
            <a:r>
              <a:rPr lang="en-GB" dirty="0" err="1"/>
              <a:t>saling</a:t>
            </a:r>
            <a:r>
              <a:rPr lang="en-GB" dirty="0"/>
              <a:t> </a:t>
            </a:r>
            <a:r>
              <a:rPr lang="en-GB" dirty="0" err="1"/>
              <a:t>mendukung</a:t>
            </a:r>
            <a:r>
              <a:rPr lang="en-GB" dirty="0"/>
              <a:t> </a:t>
            </a:r>
            <a:r>
              <a:rPr lang="en-GB" dirty="0" err="1"/>
              <a:t>satu</a:t>
            </a:r>
            <a:r>
              <a:rPr lang="en-GB" dirty="0"/>
              <a:t> </a:t>
            </a:r>
            <a:r>
              <a:rPr lang="en-GB" dirty="0" err="1"/>
              <a:t>sama</a:t>
            </a:r>
            <a:r>
              <a:rPr lang="en-GB" dirty="0"/>
              <a:t> lain.”</a:t>
            </a:r>
            <a:endParaRPr dirty="0"/>
          </a:p>
        </p:txBody>
      </p:sp>
      <p:sp>
        <p:nvSpPr>
          <p:cNvPr id="313" name="Google Shape;313;p2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14" name="Google Shape;314;p27: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315" name="Google Shape;315;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1" name="Google Shape;321;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GB" dirty="0"/>
              <a:t>Ada </a:t>
            </a:r>
            <a:r>
              <a:rPr lang="en-GB" dirty="0" err="1"/>
              <a:t>banyak</a:t>
            </a:r>
            <a:r>
              <a:rPr lang="en-GB" dirty="0"/>
              <a:t> orang </a:t>
            </a:r>
            <a:r>
              <a:rPr lang="en-GB" dirty="0" err="1"/>
              <a:t>seperti</a:t>
            </a:r>
            <a:r>
              <a:rPr lang="en-GB" dirty="0"/>
              <a:t> </a:t>
            </a:r>
            <a:r>
              <a:rPr lang="en-GB" dirty="0" err="1"/>
              <a:t>tetangga</a:t>
            </a:r>
            <a:r>
              <a:rPr lang="en-GB" dirty="0"/>
              <a:t> Shafaq, </a:t>
            </a:r>
            <a:r>
              <a:rPr lang="en-GB" dirty="0" err="1"/>
              <a:t>Zaliha</a:t>
            </a:r>
            <a:r>
              <a:rPr lang="en-GB" dirty="0"/>
              <a:t> dan Magdalena. Orang </a:t>
            </a:r>
            <a:r>
              <a:rPr lang="en-GB" dirty="0" err="1"/>
              <a:t>biasa</a:t>
            </a:r>
            <a:r>
              <a:rPr lang="en-GB" dirty="0"/>
              <a:t> </a:t>
            </a:r>
            <a:r>
              <a:rPr lang="en-GB" dirty="0" err="1"/>
              <a:t>seperti</a:t>
            </a:r>
            <a:r>
              <a:rPr lang="en-GB" dirty="0"/>
              <a:t> </a:t>
            </a:r>
            <a:r>
              <a:rPr lang="en-GB" dirty="0" err="1"/>
              <a:t>kita</a:t>
            </a:r>
            <a:r>
              <a:rPr lang="en-GB" dirty="0"/>
              <a:t>, yang </a:t>
            </a:r>
            <a:r>
              <a:rPr lang="en-GB" dirty="0" err="1"/>
              <a:t>berusaha</a:t>
            </a:r>
            <a:r>
              <a:rPr lang="en-GB" dirty="0"/>
              <a:t> </a:t>
            </a:r>
            <a:r>
              <a:rPr lang="en-GB" dirty="0" err="1"/>
              <a:t>untuk</a:t>
            </a:r>
            <a:r>
              <a:rPr lang="en-GB" dirty="0"/>
              <a:t> </a:t>
            </a:r>
            <a:r>
              <a:rPr lang="en-GB" dirty="0" err="1"/>
              <a:t>mewujudkan</a:t>
            </a:r>
            <a:r>
              <a:rPr lang="en-GB" dirty="0"/>
              <a:t> </a:t>
            </a:r>
            <a:r>
              <a:rPr lang="en-GB" dirty="0" err="1"/>
              <a:t>hak</a:t>
            </a:r>
            <a:r>
              <a:rPr lang="en-GB" dirty="0"/>
              <a:t> </a:t>
            </a:r>
            <a:r>
              <a:rPr lang="en-GB" dirty="0" err="1"/>
              <a:t>asasi</a:t>
            </a:r>
            <a:r>
              <a:rPr lang="en-GB" dirty="0"/>
              <a:t> </a:t>
            </a:r>
            <a:r>
              <a:rPr lang="en-GB" dirty="0" err="1"/>
              <a:t>manusia</a:t>
            </a:r>
            <a:r>
              <a:rPr lang="en-GB" dirty="0"/>
              <a:t> di </a:t>
            </a:r>
            <a:r>
              <a:rPr lang="en-GB" dirty="0" err="1"/>
              <a:t>komunitas</a:t>
            </a:r>
            <a:r>
              <a:rPr lang="en-GB" dirty="0"/>
              <a:t> </a:t>
            </a:r>
            <a:r>
              <a:rPr lang="en-GB" dirty="0" err="1"/>
              <a:t>kita</a:t>
            </a:r>
            <a:r>
              <a:rPr lang="en-GB" dirty="0"/>
              <a:t> </a:t>
            </a:r>
            <a:r>
              <a:rPr lang="en-GB" dirty="0" err="1"/>
              <a:t>dengan</a:t>
            </a:r>
            <a:r>
              <a:rPr lang="en-GB" dirty="0"/>
              <a:t> </a:t>
            </a:r>
            <a:r>
              <a:rPr lang="en-GB" dirty="0" err="1"/>
              <a:t>cara</a:t>
            </a:r>
            <a:r>
              <a:rPr lang="en-GB" dirty="0"/>
              <a:t> </a:t>
            </a:r>
            <a:r>
              <a:rPr lang="en-GB" dirty="0" err="1"/>
              <a:t>kita</a:t>
            </a:r>
            <a:r>
              <a:rPr lang="en-GB" dirty="0"/>
              <a:t> </a:t>
            </a:r>
            <a:r>
              <a:rPr lang="en-GB" dirty="0" err="1"/>
              <a:t>sendiri</a:t>
            </a:r>
            <a:r>
              <a:rPr lang="en-GB" dirty="0"/>
              <a:t> – </a:t>
            </a:r>
            <a:r>
              <a:rPr lang="en-GB" dirty="0" err="1"/>
              <a:t>pembuat</a:t>
            </a:r>
            <a:r>
              <a:rPr lang="en-GB" dirty="0"/>
              <a:t> </a:t>
            </a:r>
            <a:r>
              <a:rPr lang="en-GB" dirty="0" err="1"/>
              <a:t>perubahan</a:t>
            </a:r>
            <a:r>
              <a:rPr lang="en-GB" dirty="0"/>
              <a:t> </a:t>
            </a:r>
            <a:r>
              <a:rPr lang="en-GB" dirty="0" err="1"/>
              <a:t>lokal</a:t>
            </a:r>
            <a:r>
              <a:rPr lang="en-GB" dirty="0"/>
              <a:t>!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GB" dirty="0" err="1"/>
              <a:t>Siapapun</a:t>
            </a:r>
            <a:r>
              <a:rPr lang="en-GB" dirty="0"/>
              <a:t> </a:t>
            </a:r>
            <a:r>
              <a:rPr lang="en-GB" dirty="0" err="1"/>
              <a:t>kita</a:t>
            </a:r>
            <a:r>
              <a:rPr lang="en-GB" dirty="0"/>
              <a:t>, </a:t>
            </a:r>
            <a:r>
              <a:rPr lang="en-GB" dirty="0" err="1"/>
              <a:t>kita</a:t>
            </a:r>
            <a:r>
              <a:rPr lang="en-GB" dirty="0"/>
              <a:t> </a:t>
            </a:r>
            <a:r>
              <a:rPr lang="en-GB" dirty="0" err="1"/>
              <a:t>bisa</a:t>
            </a:r>
            <a:r>
              <a:rPr lang="en-GB" dirty="0"/>
              <a:t> </a:t>
            </a:r>
            <a:r>
              <a:rPr lang="en-GB" dirty="0" err="1"/>
              <a:t>melakukan</a:t>
            </a:r>
            <a:r>
              <a:rPr lang="en-GB" dirty="0"/>
              <a:t> </a:t>
            </a:r>
            <a:r>
              <a:rPr lang="en-GB" dirty="0" err="1"/>
              <a:t>sesuatu</a:t>
            </a:r>
            <a:r>
              <a:rPr lang="en-GB" dirty="0"/>
              <a:t> </a:t>
            </a:r>
            <a:r>
              <a:rPr lang="en-GB" dirty="0" err="1"/>
              <a:t>untuk</a:t>
            </a:r>
            <a:r>
              <a:rPr lang="en-GB" dirty="0"/>
              <a:t> </a:t>
            </a:r>
            <a:r>
              <a:rPr lang="en-GB" dirty="0" err="1"/>
              <a:t>mewujudkan</a:t>
            </a:r>
            <a:r>
              <a:rPr lang="en-GB" dirty="0"/>
              <a:t> </a:t>
            </a:r>
            <a:r>
              <a:rPr lang="en-GB" dirty="0" err="1"/>
              <a:t>hak</a:t>
            </a:r>
            <a:r>
              <a:rPr lang="en-GB" dirty="0"/>
              <a:t> </a:t>
            </a:r>
            <a:r>
              <a:rPr lang="en-GB" dirty="0" err="1"/>
              <a:t>asasi</a:t>
            </a:r>
            <a:r>
              <a:rPr lang="en-GB" dirty="0"/>
              <a:t> </a:t>
            </a:r>
            <a:r>
              <a:rPr lang="en-GB" dirty="0" err="1"/>
              <a:t>manusia</a:t>
            </a:r>
            <a:r>
              <a:rPr lang="en-GB" dirty="0"/>
              <a:t>!</a:t>
            </a:r>
            <a:endParaRPr dirty="0"/>
          </a:p>
        </p:txBody>
      </p:sp>
      <p:sp>
        <p:nvSpPr>
          <p:cNvPr id="322" name="Google Shape;322;p2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323" name="Google Shape;323;p28: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324" name="Google Shape;324;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0" name="Google Shape;330;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
        <p:nvSpPr>
          <p:cNvPr id="331" name="Google Shape;331;p29: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332" name="Google Shape;332;p2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 name="Google Shape;5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i="1" dirty="0"/>
              <a:t>Slides 2-6 illustrate the 'Introduce the course' section of the session plan. </a:t>
            </a:r>
            <a:endParaRPr dirty="0"/>
          </a:p>
          <a:p>
            <a:pPr marL="0" lvl="0" indent="0" algn="l" rtl="0">
              <a:spcBef>
                <a:spcPts val="0"/>
              </a:spcBef>
              <a:spcAft>
                <a:spcPts val="0"/>
              </a:spcAft>
              <a:buNone/>
            </a:pPr>
            <a:endParaRPr sz="1200" i="1" dirty="0"/>
          </a:p>
          <a:p>
            <a:pPr marL="0" lvl="0" indent="0" algn="l" rtl="0">
              <a:spcBef>
                <a:spcPts val="0"/>
              </a:spcBef>
              <a:spcAft>
                <a:spcPts val="0"/>
              </a:spcAft>
              <a:buNone/>
            </a:pPr>
            <a:r>
              <a:rPr lang="en-GB" sz="1800" b="0" i="1" dirty="0" err="1">
                <a:solidFill>
                  <a:srgbClr val="000000"/>
                </a:solidFill>
                <a:latin typeface="Calibri"/>
                <a:ea typeface="Calibri"/>
                <a:cs typeface="Calibri"/>
                <a:sym typeface="Calibri"/>
              </a:rPr>
              <a:t>Sesuaikan</a:t>
            </a:r>
            <a:r>
              <a:rPr lang="en-GB" sz="1800" b="0" i="1" dirty="0">
                <a:solidFill>
                  <a:srgbClr val="000000"/>
                </a:solidFill>
                <a:latin typeface="Calibri"/>
                <a:ea typeface="Calibri"/>
                <a:cs typeface="Calibri"/>
                <a:sym typeface="Calibri"/>
              </a:rPr>
              <a:t> slide </a:t>
            </a:r>
            <a:r>
              <a:rPr lang="en-GB" sz="1800" b="0" i="1" dirty="0" err="1">
                <a:solidFill>
                  <a:srgbClr val="000000"/>
                </a:solidFill>
                <a:latin typeface="Calibri"/>
                <a:ea typeface="Calibri"/>
                <a:cs typeface="Calibri"/>
                <a:sym typeface="Calibri"/>
              </a:rPr>
              <a:t>ini</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seperlunya</a:t>
            </a:r>
            <a:r>
              <a:rPr lang="en-GB" sz="1800" b="0" i="1" dirty="0">
                <a:solidFill>
                  <a:srgbClr val="000000"/>
                </a:solidFill>
                <a:latin typeface="Calibri"/>
                <a:ea typeface="Calibri"/>
                <a:cs typeface="Calibri"/>
                <a:sym typeface="Calibri"/>
              </a:rPr>
              <a:t> dan </a:t>
            </a:r>
            <a:r>
              <a:rPr lang="en-GB" sz="1800" b="0" i="1" dirty="0" err="1">
                <a:solidFill>
                  <a:srgbClr val="000000"/>
                </a:solidFill>
                <a:latin typeface="Calibri"/>
                <a:ea typeface="Calibri"/>
                <a:cs typeface="Calibri"/>
                <a:sym typeface="Calibri"/>
              </a:rPr>
              <a:t>baca</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catatan</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pembicara</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ini</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ketika</a:t>
            </a:r>
            <a:r>
              <a:rPr lang="en-GB" sz="1800" b="0" i="1" dirty="0">
                <a:solidFill>
                  <a:srgbClr val="000000"/>
                </a:solidFill>
                <a:latin typeface="Calibri"/>
                <a:ea typeface="Calibri"/>
                <a:cs typeface="Calibri"/>
                <a:sym typeface="Calibri"/>
              </a:rPr>
              <a:t> Anda </a:t>
            </a:r>
            <a:r>
              <a:rPr lang="en-GB" sz="1800" b="0" i="1" dirty="0" err="1">
                <a:solidFill>
                  <a:srgbClr val="000000"/>
                </a:solidFill>
                <a:latin typeface="Calibri"/>
                <a:ea typeface="Calibri"/>
                <a:cs typeface="Calibri"/>
                <a:sym typeface="Calibri"/>
              </a:rPr>
              <a:t>menampilkan</a:t>
            </a:r>
            <a:r>
              <a:rPr lang="en-GB" sz="1800" b="0" i="1" dirty="0">
                <a:solidFill>
                  <a:srgbClr val="000000"/>
                </a:solidFill>
                <a:latin typeface="Calibri"/>
                <a:ea typeface="Calibri"/>
                <a:cs typeface="Calibri"/>
                <a:sym typeface="Calibri"/>
              </a:rPr>
              <a:t> slide, </a:t>
            </a:r>
            <a:r>
              <a:rPr lang="en-GB" sz="1800" b="0" i="1" dirty="0" err="1">
                <a:solidFill>
                  <a:srgbClr val="000000"/>
                </a:solidFill>
                <a:latin typeface="Calibri"/>
                <a:ea typeface="Calibri"/>
                <a:cs typeface="Calibri"/>
                <a:sym typeface="Calibri"/>
              </a:rPr>
              <a:t>atau</a:t>
            </a:r>
            <a:r>
              <a:rPr lang="en-GB" sz="1800" b="0" i="1" dirty="0">
                <a:solidFill>
                  <a:srgbClr val="000000"/>
                </a:solidFill>
                <a:latin typeface="Calibri"/>
                <a:ea typeface="Calibri"/>
                <a:cs typeface="Calibri"/>
                <a:sym typeface="Calibri"/>
              </a:rPr>
              <a:t> buat </a:t>
            </a:r>
            <a:r>
              <a:rPr lang="en-GB" sz="1800" b="0" i="1" dirty="0" err="1">
                <a:solidFill>
                  <a:srgbClr val="000000"/>
                </a:solidFill>
                <a:latin typeface="Calibri"/>
                <a:ea typeface="Calibri"/>
                <a:cs typeface="Calibri"/>
                <a:sym typeface="Calibri"/>
              </a:rPr>
              <a:t>poin-poin</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serupa</a:t>
            </a:r>
            <a:r>
              <a:rPr lang="en-GB" sz="1800" b="0" i="1" dirty="0">
                <a:solidFill>
                  <a:srgbClr val="000000"/>
                </a:solidFill>
                <a:latin typeface="Calibri"/>
                <a:ea typeface="Calibri"/>
                <a:cs typeface="Calibri"/>
                <a:sym typeface="Calibri"/>
              </a:rPr>
              <a:t> </a:t>
            </a:r>
            <a:r>
              <a:rPr lang="en-GB" sz="1800" b="0" i="1" dirty="0" err="1">
                <a:solidFill>
                  <a:srgbClr val="000000"/>
                </a:solidFill>
                <a:latin typeface="Calibri"/>
                <a:ea typeface="Calibri"/>
                <a:cs typeface="Calibri"/>
                <a:sym typeface="Calibri"/>
              </a:rPr>
              <a:t>dari</a:t>
            </a:r>
            <a:r>
              <a:rPr lang="en-GB" sz="1800" b="0" i="1" dirty="0">
                <a:solidFill>
                  <a:srgbClr val="000000"/>
                </a:solidFill>
                <a:latin typeface="Calibri"/>
                <a:ea typeface="Calibri"/>
                <a:cs typeface="Calibri"/>
                <a:sym typeface="Calibri"/>
              </a:rPr>
              <a:t> Anda </a:t>
            </a:r>
            <a:r>
              <a:rPr lang="en-GB" sz="1800" b="0" i="1" dirty="0" err="1">
                <a:solidFill>
                  <a:srgbClr val="000000"/>
                </a:solidFill>
                <a:latin typeface="Calibri"/>
                <a:ea typeface="Calibri"/>
                <a:cs typeface="Calibri"/>
                <a:sym typeface="Calibri"/>
              </a:rPr>
              <a:t>sendiri</a:t>
            </a:r>
            <a:r>
              <a:rPr lang="en-GB" sz="1800" b="0" i="1" dirty="0">
                <a:solidFill>
                  <a:srgbClr val="000000"/>
                </a:solidFill>
                <a:latin typeface="Calibri"/>
                <a:ea typeface="Calibri"/>
                <a:cs typeface="Calibri"/>
                <a:sym typeface="Calibri"/>
              </a:rPr>
              <a:t>.</a:t>
            </a:r>
            <a:r>
              <a:rPr lang="en-GB" sz="1800" b="0" i="0" dirty="0">
                <a:solidFill>
                  <a:srgbClr val="000000"/>
                </a:solidFill>
                <a:latin typeface="Calibri"/>
                <a:ea typeface="Calibri"/>
                <a:cs typeface="Calibri"/>
                <a:sym typeface="Calibri"/>
              </a:rPr>
              <a:t> </a:t>
            </a:r>
            <a:r>
              <a:rPr lang="en-GB" sz="1200" i="1" dirty="0"/>
              <a:t>  </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800" dirty="0" err="1">
                <a:solidFill>
                  <a:srgbClr val="000000"/>
                </a:solidFill>
              </a:rPr>
              <a:t>Kursus</a:t>
            </a:r>
            <a:r>
              <a:rPr lang="en-GB" sz="1800" dirty="0">
                <a:solidFill>
                  <a:srgbClr val="000000"/>
                </a:solidFill>
              </a:rPr>
              <a:t> </a:t>
            </a:r>
            <a:r>
              <a:rPr lang="en-GB" sz="1800" b="0" i="0" dirty="0" err="1">
                <a:solidFill>
                  <a:srgbClr val="000000"/>
                </a:solidFill>
                <a:latin typeface="Calibri"/>
                <a:ea typeface="Calibri"/>
                <a:cs typeface="Calibri"/>
                <a:sym typeface="Calibri"/>
              </a:rPr>
              <a:t>ini</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memiliki</a:t>
            </a:r>
            <a:r>
              <a:rPr lang="en-GB" sz="1800" b="0" i="0" dirty="0">
                <a:solidFill>
                  <a:srgbClr val="000000"/>
                </a:solidFill>
                <a:latin typeface="Calibri"/>
                <a:ea typeface="Calibri"/>
                <a:cs typeface="Calibri"/>
                <a:sym typeface="Calibri"/>
              </a:rPr>
              <a:t> 4 </a:t>
            </a:r>
            <a:r>
              <a:rPr lang="en-GB" sz="1800" b="0" i="0" dirty="0" err="1">
                <a:solidFill>
                  <a:srgbClr val="000000"/>
                </a:solidFill>
                <a:latin typeface="Calibri"/>
                <a:ea typeface="Calibri"/>
                <a:cs typeface="Calibri"/>
                <a:sym typeface="Calibri"/>
              </a:rPr>
              <a:t>tujuan</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utama</a:t>
            </a:r>
            <a:r>
              <a:rPr lang="en-GB" sz="1800" b="0" i="0" dirty="0">
                <a:solidFill>
                  <a:srgbClr val="000000"/>
                </a:solidFill>
                <a:latin typeface="Calibri"/>
                <a:ea typeface="Calibri"/>
                <a:cs typeface="Calibri"/>
                <a:sym typeface="Calibri"/>
              </a:rPr>
              <a:t>: </a:t>
            </a:r>
            <a:endParaRPr b="0" i="0" dirty="0">
              <a:solidFill>
                <a:srgbClr val="000000"/>
              </a:solidFill>
              <a:latin typeface="Quattrocento Sans"/>
              <a:ea typeface="Quattrocento Sans"/>
              <a:cs typeface="Quattrocento Sans"/>
              <a:sym typeface="Quattrocento Sans"/>
            </a:endParaRPr>
          </a:p>
          <a:p>
            <a:pPr marL="285750" lvl="0" indent="-285750" algn="l" rtl="0">
              <a:spcBef>
                <a:spcPts val="0"/>
              </a:spcBef>
              <a:spcAft>
                <a:spcPts val="0"/>
              </a:spcAft>
              <a:buClr>
                <a:srgbClr val="000000"/>
              </a:buClr>
              <a:buSzPts val="1800"/>
              <a:buFont typeface="Arial"/>
              <a:buChar char="•"/>
            </a:pPr>
            <a:r>
              <a:rPr lang="en-GB" sz="1800" b="0" i="0" dirty="0" err="1">
                <a:solidFill>
                  <a:srgbClr val="000000"/>
                </a:solidFill>
                <a:latin typeface="Calibri"/>
                <a:ea typeface="Calibri"/>
                <a:cs typeface="Calibri"/>
                <a:sym typeface="Calibri"/>
              </a:rPr>
              <a:t>Untuk</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membantu</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kita</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mengenali</a:t>
            </a:r>
            <a:r>
              <a:rPr lang="en-GB" sz="1800" b="0" i="0" dirty="0">
                <a:solidFill>
                  <a:srgbClr val="000000"/>
                </a:solidFill>
                <a:latin typeface="Calibri"/>
                <a:ea typeface="Calibri"/>
                <a:cs typeface="Calibri"/>
                <a:sym typeface="Calibri"/>
              </a:rPr>
              <a:t> dan </a:t>
            </a:r>
            <a:r>
              <a:rPr lang="en-GB" sz="1800" b="0" i="0" dirty="0" err="1">
                <a:solidFill>
                  <a:srgbClr val="000000"/>
                </a:solidFill>
                <a:latin typeface="Calibri"/>
                <a:ea typeface="Calibri"/>
                <a:cs typeface="Calibri"/>
                <a:sym typeface="Calibri"/>
              </a:rPr>
              <a:t>menghargai</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keberagaman</a:t>
            </a:r>
            <a:r>
              <a:rPr lang="en-GB" sz="1800" b="0" i="0" dirty="0">
                <a:solidFill>
                  <a:srgbClr val="000000"/>
                </a:solidFill>
                <a:latin typeface="Calibri"/>
                <a:ea typeface="Calibri"/>
                <a:cs typeface="Calibri"/>
                <a:sym typeface="Calibri"/>
              </a:rPr>
              <a:t> di </a:t>
            </a:r>
            <a:r>
              <a:rPr lang="en-GB" sz="1800" b="0" i="0" dirty="0" err="1">
                <a:solidFill>
                  <a:srgbClr val="000000"/>
                </a:solidFill>
                <a:latin typeface="Calibri"/>
                <a:ea typeface="Calibri"/>
                <a:cs typeface="Calibri"/>
                <a:sym typeface="Calibri"/>
              </a:rPr>
              <a:t>dalam</a:t>
            </a:r>
            <a:r>
              <a:rPr lang="en-GB" sz="1800" b="0" i="0" dirty="0">
                <a:solidFill>
                  <a:srgbClr val="000000"/>
                </a:solidFill>
                <a:latin typeface="Calibri"/>
                <a:ea typeface="Calibri"/>
                <a:cs typeface="Calibri"/>
                <a:sym typeface="Calibri"/>
              </a:rPr>
              <a:t> dan di </a:t>
            </a:r>
            <a:r>
              <a:rPr lang="en-GB" sz="1800" b="0" i="0" dirty="0" err="1">
                <a:solidFill>
                  <a:srgbClr val="000000"/>
                </a:solidFill>
                <a:latin typeface="Calibri"/>
                <a:ea typeface="Calibri"/>
                <a:cs typeface="Calibri"/>
                <a:sym typeface="Calibri"/>
              </a:rPr>
              <a:t>antara</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komunitas-komunitas</a:t>
            </a:r>
            <a:r>
              <a:rPr lang="en-GB" sz="1800" b="0" i="0" dirty="0">
                <a:solidFill>
                  <a:srgbClr val="000000"/>
                </a:solidFill>
                <a:latin typeface="Calibri"/>
                <a:ea typeface="Calibri"/>
                <a:cs typeface="Calibri"/>
                <a:sym typeface="Calibri"/>
              </a:rPr>
              <a:t> </a:t>
            </a:r>
            <a:endParaRPr dirty="0"/>
          </a:p>
          <a:p>
            <a:pPr marL="285750" lvl="0" indent="-285750" algn="l" rtl="0">
              <a:spcBef>
                <a:spcPts val="0"/>
              </a:spcBef>
              <a:spcAft>
                <a:spcPts val="0"/>
              </a:spcAft>
              <a:buClr>
                <a:srgbClr val="000000"/>
              </a:buClr>
              <a:buSzPts val="1800"/>
              <a:buFont typeface="Arial"/>
              <a:buChar char="•"/>
            </a:pPr>
            <a:r>
              <a:rPr lang="en-GB" sz="1800" b="0" i="0" dirty="0" err="1">
                <a:solidFill>
                  <a:srgbClr val="000000"/>
                </a:solidFill>
                <a:latin typeface="Calibri"/>
                <a:ea typeface="Calibri"/>
                <a:cs typeface="Calibri"/>
                <a:sym typeface="Calibri"/>
              </a:rPr>
              <a:t>Untuk</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membantu</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kita</a:t>
            </a:r>
            <a:r>
              <a:rPr lang="en-GB" sz="1800" b="0" i="0" dirty="0">
                <a:solidFill>
                  <a:srgbClr val="000000"/>
                </a:solidFill>
                <a:latin typeface="Calibri"/>
                <a:ea typeface="Calibri"/>
                <a:cs typeface="Calibri"/>
                <a:sym typeface="Calibri"/>
              </a:rPr>
              <a:t> </a:t>
            </a:r>
            <a:r>
              <a:rPr lang="en-GB" sz="1800" dirty="0" err="1">
                <a:solidFill>
                  <a:srgbClr val="000000"/>
                </a:solidFill>
              </a:rPr>
              <a:t>mengerti</a:t>
            </a:r>
            <a:r>
              <a:rPr lang="en-GB" sz="1800" b="0" i="0" dirty="0">
                <a:solidFill>
                  <a:srgbClr val="000000"/>
                </a:solidFill>
                <a:latin typeface="Calibri"/>
                <a:ea typeface="Calibri"/>
                <a:cs typeface="Calibri"/>
                <a:sym typeface="Calibri"/>
              </a:rPr>
              <a:t> dan </a:t>
            </a:r>
            <a:r>
              <a:rPr lang="en-GB" sz="1800" b="0" i="0" dirty="0" err="1">
                <a:solidFill>
                  <a:srgbClr val="000000"/>
                </a:solidFill>
                <a:latin typeface="Calibri"/>
                <a:ea typeface="Calibri"/>
                <a:cs typeface="Calibri"/>
                <a:sym typeface="Calibri"/>
              </a:rPr>
              <a:t>menghargai</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hak</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asasi</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manusia</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kita</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termasuk</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ha</a:t>
            </a:r>
            <a:r>
              <a:rPr lang="en-GB" sz="1800" dirty="0" err="1">
                <a:solidFill>
                  <a:srgbClr val="000000"/>
                </a:solidFill>
              </a:rPr>
              <a:t>k</a:t>
            </a:r>
            <a:r>
              <a:rPr lang="en-GB" sz="1800" dirty="0">
                <a:solidFill>
                  <a:srgbClr val="000000"/>
                </a:solidFill>
              </a:rPr>
              <a:t> </a:t>
            </a:r>
            <a:r>
              <a:rPr lang="en-GB" sz="1800" b="0" i="0" dirty="0" err="1">
                <a:solidFill>
                  <a:srgbClr val="000000"/>
                </a:solidFill>
                <a:latin typeface="Calibri"/>
                <a:ea typeface="Calibri"/>
                <a:cs typeface="Calibri"/>
                <a:sym typeface="Calibri"/>
              </a:rPr>
              <a:t>atas</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kebebasan</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beragama</a:t>
            </a:r>
            <a:r>
              <a:rPr lang="en-GB" sz="1800" b="0" i="0" dirty="0">
                <a:solidFill>
                  <a:srgbClr val="000000"/>
                </a:solidFill>
                <a:latin typeface="Calibri"/>
                <a:ea typeface="Calibri"/>
                <a:cs typeface="Calibri"/>
                <a:sym typeface="Calibri"/>
              </a:rPr>
              <a:t> </a:t>
            </a:r>
            <a:r>
              <a:rPr lang="en-GB" sz="1800" dirty="0" err="1">
                <a:solidFill>
                  <a:srgbClr val="000000"/>
                </a:solidFill>
              </a:rPr>
              <a:t>atau</a:t>
            </a:r>
            <a:r>
              <a:rPr lang="en-GB" sz="1800" dirty="0">
                <a:solidFill>
                  <a:srgbClr val="000000"/>
                </a:solidFill>
              </a:rPr>
              <a:t> </a:t>
            </a:r>
            <a:r>
              <a:rPr lang="en-GB" sz="1800" b="0" i="0" dirty="0" err="1">
                <a:solidFill>
                  <a:srgbClr val="000000"/>
                </a:solidFill>
                <a:latin typeface="Calibri"/>
                <a:ea typeface="Calibri"/>
                <a:cs typeface="Calibri"/>
                <a:sym typeface="Calibri"/>
              </a:rPr>
              <a:t>berkeyakinan</a:t>
            </a:r>
            <a:r>
              <a:rPr lang="en-GB" sz="1800" b="0" i="0" dirty="0">
                <a:solidFill>
                  <a:srgbClr val="000000"/>
                </a:solidFill>
                <a:latin typeface="Calibri"/>
                <a:ea typeface="Calibri"/>
                <a:cs typeface="Calibri"/>
                <a:sym typeface="Calibri"/>
              </a:rPr>
              <a:t> </a:t>
            </a:r>
            <a:endParaRPr dirty="0"/>
          </a:p>
          <a:p>
            <a:pPr marL="285750" lvl="0" indent="-285750" algn="l" rtl="0">
              <a:spcBef>
                <a:spcPts val="0"/>
              </a:spcBef>
              <a:spcAft>
                <a:spcPts val="0"/>
              </a:spcAft>
              <a:buClr>
                <a:srgbClr val="000000"/>
              </a:buClr>
              <a:buSzPts val="1800"/>
              <a:buFont typeface="Arial"/>
              <a:buChar char="•"/>
            </a:pPr>
            <a:r>
              <a:rPr lang="en-GB" sz="1800" b="0" i="0" dirty="0" err="1">
                <a:solidFill>
                  <a:srgbClr val="000000"/>
                </a:solidFill>
                <a:latin typeface="Calibri"/>
                <a:ea typeface="Calibri"/>
                <a:cs typeface="Calibri"/>
                <a:sym typeface="Calibri"/>
              </a:rPr>
              <a:t>Untuk</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mengidentifikasi</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masalah-masalah</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terkait</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kebebasan</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beragama</a:t>
            </a:r>
            <a:r>
              <a:rPr lang="en-GB" sz="1800" b="0" i="0" dirty="0">
                <a:solidFill>
                  <a:srgbClr val="000000"/>
                </a:solidFill>
                <a:latin typeface="Calibri"/>
                <a:ea typeface="Calibri"/>
                <a:cs typeface="Calibri"/>
                <a:sym typeface="Calibri"/>
              </a:rPr>
              <a:t> </a:t>
            </a:r>
            <a:r>
              <a:rPr lang="en-GB" sz="1800" dirty="0" err="1">
                <a:solidFill>
                  <a:srgbClr val="000000"/>
                </a:solidFill>
              </a:rPr>
              <a:t>atau</a:t>
            </a:r>
            <a:r>
              <a:rPr lang="en-GB" sz="1800" dirty="0">
                <a:solidFill>
                  <a:srgbClr val="000000"/>
                </a:solidFill>
              </a:rPr>
              <a:t> </a:t>
            </a:r>
            <a:r>
              <a:rPr lang="en-GB" sz="1800" b="0" i="0" dirty="0" err="1">
                <a:solidFill>
                  <a:srgbClr val="000000"/>
                </a:solidFill>
                <a:latin typeface="Calibri"/>
                <a:ea typeface="Calibri"/>
                <a:cs typeface="Calibri"/>
                <a:sym typeface="Calibri"/>
              </a:rPr>
              <a:t>berkeyakinan</a:t>
            </a:r>
            <a:r>
              <a:rPr lang="en-GB" sz="1800" b="0" i="0" dirty="0">
                <a:solidFill>
                  <a:srgbClr val="000000"/>
                </a:solidFill>
                <a:latin typeface="Calibri"/>
                <a:ea typeface="Calibri"/>
                <a:cs typeface="Calibri"/>
                <a:sym typeface="Calibri"/>
              </a:rPr>
              <a:t> di </a:t>
            </a:r>
            <a:r>
              <a:rPr lang="en-GB" sz="1800" b="0" i="0" dirty="0" err="1">
                <a:solidFill>
                  <a:srgbClr val="000000"/>
                </a:solidFill>
                <a:latin typeface="Calibri"/>
                <a:ea typeface="Calibri"/>
                <a:cs typeface="Calibri"/>
                <a:sym typeface="Calibri"/>
              </a:rPr>
              <a:t>komunitas</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kita</a:t>
            </a:r>
            <a:r>
              <a:rPr lang="en-GB" sz="1800" b="0" i="0" dirty="0">
                <a:solidFill>
                  <a:srgbClr val="000000"/>
                </a:solidFill>
                <a:latin typeface="Calibri"/>
                <a:ea typeface="Calibri"/>
                <a:cs typeface="Calibri"/>
                <a:sym typeface="Calibri"/>
              </a:rPr>
              <a:t> </a:t>
            </a:r>
            <a:endParaRPr dirty="0"/>
          </a:p>
          <a:p>
            <a:pPr marL="285750" lvl="0" indent="-285750" algn="l" rtl="0">
              <a:spcBef>
                <a:spcPts val="0"/>
              </a:spcBef>
              <a:spcAft>
                <a:spcPts val="0"/>
              </a:spcAft>
              <a:buClr>
                <a:srgbClr val="000000"/>
              </a:buClr>
              <a:buSzPts val="1800"/>
              <a:buFont typeface="Arial"/>
              <a:buChar char="•"/>
            </a:pPr>
            <a:r>
              <a:rPr lang="en-GB" sz="1800" b="0" i="0" dirty="0">
                <a:solidFill>
                  <a:srgbClr val="000000"/>
                </a:solidFill>
                <a:latin typeface="Calibri"/>
                <a:ea typeface="Calibri"/>
                <a:cs typeface="Calibri"/>
                <a:sym typeface="Calibri"/>
              </a:rPr>
              <a:t>Dan </a:t>
            </a:r>
            <a:r>
              <a:rPr lang="en-GB" sz="1800" b="0" i="0" dirty="0" err="1">
                <a:solidFill>
                  <a:srgbClr val="000000"/>
                </a:solidFill>
                <a:latin typeface="Calibri"/>
                <a:ea typeface="Calibri"/>
                <a:cs typeface="Calibri"/>
                <a:sym typeface="Calibri"/>
              </a:rPr>
              <a:t>untuk</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menemukan</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cara</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untuk</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mengatasi</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masalah-masalah</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bersama</a:t>
            </a:r>
            <a:r>
              <a:rPr lang="en-GB" sz="1800" b="0" i="0" dirty="0">
                <a:solidFill>
                  <a:srgbClr val="000000"/>
                </a:solidFill>
                <a:latin typeface="Calibri"/>
                <a:ea typeface="Calibri"/>
                <a:cs typeface="Calibri"/>
                <a:sym typeface="Calibri"/>
              </a:rPr>
              <a:t> </a:t>
            </a:r>
            <a:endParaRPr dirty="0"/>
          </a:p>
          <a:p>
            <a:pPr marL="0" lvl="0" indent="0" algn="l" rtl="0">
              <a:spcBef>
                <a:spcPts val="0"/>
              </a:spcBef>
              <a:spcAft>
                <a:spcPts val="0"/>
              </a:spcAft>
              <a:buNone/>
            </a:pPr>
            <a:endParaRPr dirty="0"/>
          </a:p>
        </p:txBody>
      </p:sp>
      <p:sp>
        <p:nvSpPr>
          <p:cNvPr id="60" name="Google Shape;60;p3: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61" name="Google Shape;61;p3: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62" name="Google Shape;6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dirty="0" err="1">
                <a:solidFill>
                  <a:schemeClr val="dk1"/>
                </a:solidFill>
                <a:latin typeface="Calibri"/>
                <a:ea typeface="Calibri"/>
                <a:cs typeface="Calibri"/>
                <a:sym typeface="Calibri"/>
              </a:rPr>
              <a:t>Selama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kelas</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berlangsung</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kita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tidak</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akan</a:t>
            </a:r>
            <a:r>
              <a:rPr lang="en-GB" sz="1200" dirty="0">
                <a:solidFill>
                  <a:schemeClr val="dk1"/>
                </a:solidFill>
                <a:latin typeface="Calibri"/>
                <a:ea typeface="Calibri"/>
                <a:cs typeface="Calibri"/>
                <a:sym typeface="Calibri"/>
              </a:rPr>
              <a:t> duduk </a:t>
            </a:r>
            <a:r>
              <a:rPr lang="en-GB" sz="1200" dirty="0" err="1">
                <a:solidFill>
                  <a:schemeClr val="dk1"/>
                </a:solidFill>
                <a:latin typeface="Calibri"/>
                <a:ea typeface="Calibri"/>
                <a:cs typeface="Calibri"/>
                <a:sym typeface="Calibri"/>
              </a:rPr>
              <a:t>mendengarkan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kuliah</a:t>
            </a:r>
            <a:r>
              <a:rPr lang="en-GB" sz="1200" dirty="0">
                <a:solidFill>
                  <a:schemeClr val="dk1"/>
                </a:solidFill>
                <a:latin typeface="Calibri"/>
                <a:ea typeface="Calibri"/>
                <a:cs typeface="Calibri"/>
                <a:sym typeface="Calibri"/>
              </a:rPr>
              <a:t> yang </a:t>
            </a:r>
            <a:r>
              <a:rPr lang="en-GB" sz="1200" dirty="0" err="1">
                <a:solidFill>
                  <a:schemeClr val="dk1"/>
                </a:solidFill>
                <a:latin typeface="Calibri"/>
                <a:ea typeface="Calibri"/>
                <a:cs typeface="Calibri"/>
                <a:sym typeface="Calibri"/>
              </a:rPr>
              <a:t>panjang</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Sebaliknya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kita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akan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belajar</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melalui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partisipasi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aktif</a:t>
            </a:r>
            <a:r>
              <a:rPr lang="en-GB" sz="1200" dirty="0">
                <a:solidFill>
                  <a:schemeClr val="dk1"/>
                </a:solidFill>
                <a:latin typeface="Calibri"/>
                <a:ea typeface="Calibri"/>
                <a:cs typeface="Calibri"/>
                <a:sym typeface="Calibri"/>
              </a:rPr>
              <a:t>. Kita </a:t>
            </a:r>
            <a:r>
              <a:rPr lang="en-GB" sz="1200" dirty="0" err="1">
                <a:solidFill>
                  <a:schemeClr val="dk1"/>
                </a:solidFill>
                <a:latin typeface="Calibri"/>
                <a:ea typeface="Calibri"/>
                <a:cs typeface="Calibri"/>
                <a:sym typeface="Calibri"/>
              </a:rPr>
              <a:t>akan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berbagi</a:t>
            </a:r>
            <a:r>
              <a:rPr lang="en-GB" sz="1200" dirty="0">
                <a:solidFill>
                  <a:schemeClr val="dk1"/>
                </a:solidFill>
                <a:latin typeface="Calibri"/>
                <a:ea typeface="Calibri"/>
                <a:cs typeface="Calibri"/>
                <a:sym typeface="Calibri"/>
              </a:rPr>
              <a:t> dan </a:t>
            </a:r>
            <a:r>
              <a:rPr lang="en-GB" sz="1200" dirty="0" err="1">
                <a:solidFill>
                  <a:schemeClr val="dk1"/>
                </a:solidFill>
                <a:latin typeface="Calibri"/>
                <a:ea typeface="Calibri"/>
                <a:cs typeface="Calibri"/>
                <a:sym typeface="Calibri"/>
              </a:rPr>
              <a:t>merenungkan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menganalisis</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serta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merencanakan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cara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untuk</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mengambil</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tindakan</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a:solidFill>
                  <a:schemeClr val="dk1"/>
                </a:solidFill>
                <a:latin typeface="Calibri"/>
                <a:ea typeface="Calibri"/>
                <a:cs typeface="Calibri"/>
                <a:sym typeface="Calibri"/>
              </a:rPr>
              <a:t>Akan </a:t>
            </a:r>
            <a:r>
              <a:rPr lang="en-GB" sz="1200" dirty="0" err="1">
                <a:solidFill>
                  <a:schemeClr val="dk1"/>
                </a:solidFill>
                <a:latin typeface="Calibri"/>
                <a:ea typeface="Calibri"/>
                <a:cs typeface="Calibri"/>
                <a:sym typeface="Calibri"/>
              </a:rPr>
              <a:t>ada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presentasi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untuk</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kita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pelajari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namun</a:t>
            </a:r>
            <a:r>
              <a:rPr lang="en-GB" sz="1200" dirty="0">
                <a:solidFill>
                  <a:schemeClr val="dk1"/>
                </a:solidFill>
                <a:latin typeface="Calibri"/>
                <a:ea typeface="Calibri"/>
                <a:cs typeface="Calibri"/>
                <a:sym typeface="Calibri"/>
              </a:rPr>
              <a:t> </a:t>
            </a:r>
            <a:r>
              <a:rPr lang="en-GB" dirty="0" err="1"/>
              <a:t>akan</a:t>
            </a:r>
            <a:r>
              <a:rPr lang="en-GB" dirty="0"/>
              <a:t> </a:t>
            </a:r>
            <a:r>
              <a:rPr lang="en-GB" dirty="0" err="1"/>
              <a:t>ada</a:t>
            </a:r>
            <a:r>
              <a:rPr lang="en-GB" sz="1200" dirty="0">
                <a:solidFill>
                  <a:schemeClr val="dk1"/>
                </a:solidFill>
                <a:latin typeface="Calibri"/>
                <a:ea typeface="Calibri"/>
                <a:cs typeface="Calibri"/>
                <a:sym typeface="Calibri"/>
              </a:rPr>
              <a:t> juga </a:t>
            </a:r>
            <a:r>
              <a:rPr lang="en-GB" sz="1200" dirty="0" err="1">
                <a:solidFill>
                  <a:schemeClr val="dk1"/>
                </a:solidFill>
                <a:latin typeface="Calibri"/>
                <a:ea typeface="Calibri"/>
                <a:cs typeface="Calibri"/>
                <a:sym typeface="Calibri"/>
              </a:rPr>
              <a:t>diskusi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latihan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kelompok</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permainan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serta</a:t>
            </a:r>
            <a:r>
              <a:rPr lang="en-GB" sz="1200" dirty="0">
                <a:solidFill>
                  <a:schemeClr val="dk1"/>
                </a:solidFill>
                <a:latin typeface="Calibri"/>
                <a:ea typeface="Calibri"/>
                <a:cs typeface="Calibri"/>
                <a:sym typeface="Calibri"/>
              </a:rPr>
              <a:t> drama </a:t>
            </a:r>
            <a:r>
              <a:rPr lang="en-GB" sz="1200" dirty="0" err="1">
                <a:solidFill>
                  <a:schemeClr val="dk1"/>
                </a:solidFill>
                <a:latin typeface="Calibri"/>
                <a:ea typeface="Calibri"/>
                <a:cs typeface="Calibri"/>
                <a:sym typeface="Calibri"/>
              </a:rPr>
              <a:t>untuk</a:t>
            </a:r>
            <a:r>
              <a:rPr lang="en-GB" sz="1200" dirty="0">
                <a:solidFill>
                  <a:schemeClr val="dk1"/>
                </a:solidFill>
                <a:latin typeface="Calibri"/>
                <a:ea typeface="Calibri"/>
                <a:cs typeface="Calibri"/>
                <a:sym typeface="Calibri"/>
              </a:rPr>
              <a:t> </a:t>
            </a:r>
            <a:r>
              <a:rPr lang="en-GB" dirty="0" err="1"/>
              <a:t>membantu</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kita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memproses</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pembelajaran</a:t>
            </a:r>
            <a:r>
              <a:rPr lang="en-GB" sz="1200" dirty="0">
                <a:solidFill>
                  <a:schemeClr val="dk1"/>
                </a:solidFill>
                <a:latin typeface="Calibri"/>
                <a:ea typeface="Calibri"/>
                <a:cs typeface="Calibri"/>
                <a:sym typeface="Calibri"/>
              </a:rPr>
              <a:t> – </a:t>
            </a:r>
            <a:r>
              <a:rPr lang="en-GB" sz="1200" dirty="0" err="1">
                <a:solidFill>
                  <a:schemeClr val="dk1"/>
                </a:solidFill>
                <a:latin typeface="Calibri"/>
                <a:ea typeface="Calibri"/>
                <a:cs typeface="Calibri"/>
                <a:sym typeface="Calibri"/>
              </a:rPr>
              <a:t>mengaitkan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hal</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tersebut</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ke</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komunitas</a:t>
            </a:r>
            <a:r>
              <a:rPr lang="en-GB" sz="1200" dirty="0">
                <a:solidFill>
                  <a:schemeClr val="dk1"/>
                </a:solidFill>
                <a:latin typeface="Calibri"/>
                <a:ea typeface="Calibri"/>
                <a:cs typeface="Calibri"/>
                <a:sym typeface="Calibri"/>
              </a:rPr>
              <a:t> dan </a:t>
            </a:r>
            <a:r>
              <a:rPr lang="en-GB" dirty="0" err="1"/>
              <a:t>konteks</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kita</a:t>
            </a:r>
            <a:r>
              <a:rPr lang="en-GB" sz="1200" dirty="0">
                <a:solidFill>
                  <a:schemeClr val="dk1"/>
                </a:solidFill>
                <a:latin typeface="Calibri"/>
                <a:ea typeface="Calibri"/>
                <a:cs typeface="Calibri"/>
                <a:sym typeface="Calibri"/>
              </a:rPr>
              <a:t>. </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GB" sz="1200" dirty="0" err="1">
                <a:solidFill>
                  <a:schemeClr val="dk1"/>
                </a:solidFill>
                <a:latin typeface="Calibri"/>
                <a:ea typeface="Calibri"/>
                <a:cs typeface="Calibri"/>
                <a:sym typeface="Calibri"/>
              </a:rPr>
              <a:t>Sebenarnya</a:t>
            </a:r>
            <a:r>
              <a:rPr lang="en-GB" sz="1200" dirty="0">
                <a:solidFill>
                  <a:schemeClr val="dk1"/>
                </a:solidFill>
                <a:latin typeface="Calibri"/>
                <a:ea typeface="Calibri"/>
                <a:cs typeface="Calibri"/>
                <a:sym typeface="Calibri"/>
              </a:rPr>
              <a:t> sangat </a:t>
            </a:r>
            <a:r>
              <a:rPr lang="en-GB" sz="1200" dirty="0" err="1">
                <a:solidFill>
                  <a:schemeClr val="dk1"/>
                </a:solidFill>
                <a:latin typeface="Calibri"/>
                <a:ea typeface="Calibri"/>
                <a:cs typeface="Calibri"/>
                <a:sym typeface="Calibri"/>
              </a:rPr>
              <a:t>sulit</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untuk</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mengingat</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hal-hal</a:t>
            </a:r>
            <a:r>
              <a:rPr lang="en-GB" sz="1200" dirty="0">
                <a:solidFill>
                  <a:schemeClr val="dk1"/>
                </a:solidFill>
                <a:latin typeface="Calibri"/>
                <a:ea typeface="Calibri"/>
                <a:cs typeface="Calibri"/>
                <a:sym typeface="Calibri"/>
              </a:rPr>
              <a:t> yang </a:t>
            </a:r>
            <a:r>
              <a:rPr lang="en-GB" sz="1200" dirty="0" err="1">
                <a:solidFill>
                  <a:schemeClr val="dk1"/>
                </a:solidFill>
                <a:latin typeface="Calibri"/>
                <a:ea typeface="Calibri"/>
                <a:cs typeface="Calibri"/>
                <a:sym typeface="Calibri"/>
              </a:rPr>
              <a:t>kita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pelajari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kecuali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kita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merenungkan</a:t>
            </a:r>
            <a:r>
              <a:rPr lang="en-GB" sz="1200" dirty="0">
                <a:solidFill>
                  <a:schemeClr val="dk1"/>
                </a:solidFill>
                <a:latin typeface="Calibri"/>
                <a:ea typeface="Calibri"/>
                <a:cs typeface="Calibri"/>
                <a:sym typeface="Calibri"/>
              </a:rPr>
              <a:t> dan </a:t>
            </a:r>
            <a:r>
              <a:rPr lang="en-GB" sz="1200" dirty="0" err="1">
                <a:solidFill>
                  <a:schemeClr val="dk1"/>
                </a:solidFill>
                <a:latin typeface="Calibri"/>
                <a:ea typeface="Calibri"/>
                <a:cs typeface="Calibri"/>
                <a:sym typeface="Calibri"/>
              </a:rPr>
              <a:t>memproses</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pembelajaran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kita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bersama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Jauh</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lebih</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menyenangkan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ketika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kita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berinteraksi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bersama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Maka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partisipasi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aktif</a:t>
            </a:r>
            <a:r>
              <a:rPr lang="en-GB" sz="1200" dirty="0">
                <a:solidFill>
                  <a:schemeClr val="dk1"/>
                </a:solidFill>
                <a:latin typeface="Calibri"/>
                <a:ea typeface="Calibri"/>
                <a:cs typeface="Calibri"/>
                <a:sym typeface="Calibri"/>
              </a:rPr>
              <a:t> Anda – </a:t>
            </a:r>
            <a:r>
              <a:rPr lang="en-GB" sz="1200" dirty="0" err="1">
                <a:solidFill>
                  <a:schemeClr val="dk1"/>
                </a:solidFill>
                <a:latin typeface="Calibri"/>
                <a:ea typeface="Calibri"/>
                <a:cs typeface="Calibri"/>
                <a:sym typeface="Calibri"/>
              </a:rPr>
              <a:t>pengalaman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pemikiran</a:t>
            </a:r>
            <a:r>
              <a:rPr lang="en-GB" sz="1200" dirty="0">
                <a:solidFill>
                  <a:schemeClr val="dk1"/>
                </a:solidFill>
                <a:latin typeface="Calibri"/>
                <a:ea typeface="Calibri"/>
                <a:cs typeface="Calibri"/>
                <a:sym typeface="Calibri"/>
              </a:rPr>
              <a:t>, dan </a:t>
            </a:r>
            <a:r>
              <a:rPr lang="en-GB" sz="1200" dirty="0" err="1">
                <a:solidFill>
                  <a:schemeClr val="dk1"/>
                </a:solidFill>
                <a:latin typeface="Calibri"/>
                <a:ea typeface="Calibri"/>
                <a:cs typeface="Calibri"/>
                <a:sym typeface="Calibri"/>
              </a:rPr>
              <a:t>kontribusi</a:t>
            </a:r>
            <a:r>
              <a:rPr lang="en-GB" sz="1200" dirty="0">
                <a:solidFill>
                  <a:schemeClr val="dk1"/>
                </a:solidFill>
                <a:latin typeface="Calibri"/>
                <a:ea typeface="Calibri"/>
                <a:cs typeface="Calibri"/>
                <a:sym typeface="Calibri"/>
              </a:rPr>
              <a:t> Anda </a:t>
            </a:r>
            <a:r>
              <a:rPr lang="en-GB" sz="1200" dirty="0" err="1">
                <a:solidFill>
                  <a:schemeClr val="dk1"/>
                </a:solidFill>
                <a:latin typeface="Calibri"/>
                <a:ea typeface="Calibri"/>
                <a:cs typeface="Calibri"/>
                <a:sym typeface="Calibri"/>
              </a:rPr>
              <a:t>sangatlah</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penting</a:t>
            </a:r>
            <a:r>
              <a:rPr lang="en-GB" sz="1200" dirty="0">
                <a:solidFill>
                  <a:schemeClr val="dk1"/>
                </a:solidFill>
                <a:latin typeface="Calibri"/>
                <a:ea typeface="Calibri"/>
                <a:cs typeface="Calibri"/>
                <a:sym typeface="Calibri"/>
              </a:rPr>
              <a:t>. </a:t>
            </a:r>
            <a:endParaRPr sz="1200" dirty="0"/>
          </a:p>
        </p:txBody>
      </p:sp>
      <p:sp>
        <p:nvSpPr>
          <p:cNvPr id="68" name="Google Shape;68;p4: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69" name="Google Shape;69;p4: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70" name="Google Shape;70;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 name="Google Shape;7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Calibri"/>
              <a:buNone/>
            </a:pPr>
            <a:r>
              <a:rPr lang="en-GB" sz="1800" b="0" i="0" dirty="0">
                <a:solidFill>
                  <a:srgbClr val="000000"/>
                </a:solidFill>
                <a:latin typeface="Calibri"/>
                <a:ea typeface="Calibri"/>
                <a:cs typeface="Calibri"/>
                <a:sym typeface="Calibri"/>
              </a:rPr>
              <a:t>Selama </a:t>
            </a:r>
            <a:r>
              <a:rPr lang="en-GB" sz="1800" dirty="0" err="1">
                <a:solidFill>
                  <a:srgbClr val="000000"/>
                </a:solidFill>
              </a:rPr>
              <a:t>kursus</a:t>
            </a:r>
            <a:r>
              <a:rPr lang="en-GB" sz="1800" dirty="0">
                <a:solidFill>
                  <a:srgbClr val="000000"/>
                </a:solidFill>
              </a:rPr>
              <a:t> </a:t>
            </a:r>
            <a:r>
              <a:rPr lang="en-GB" sz="1800" b="0" i="0" dirty="0" err="1">
                <a:solidFill>
                  <a:srgbClr val="000000"/>
                </a:solidFill>
                <a:latin typeface="Calibri"/>
                <a:ea typeface="Calibri"/>
                <a:cs typeface="Calibri"/>
                <a:sym typeface="Calibri"/>
              </a:rPr>
              <a:t>kita</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akan</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melihat</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topik-topik</a:t>
            </a:r>
            <a:r>
              <a:rPr lang="en-GB" sz="1800" b="0" i="0" dirty="0">
                <a:solidFill>
                  <a:srgbClr val="000000"/>
                </a:solidFill>
                <a:latin typeface="Calibri"/>
                <a:ea typeface="Calibri"/>
                <a:cs typeface="Calibri"/>
                <a:sym typeface="Calibri"/>
              </a:rPr>
              <a:t> </a:t>
            </a:r>
            <a:r>
              <a:rPr lang="en-GB" sz="1800" b="0" i="0" dirty="0" err="1">
                <a:solidFill>
                  <a:srgbClr val="000000"/>
                </a:solidFill>
                <a:latin typeface="Calibri"/>
                <a:ea typeface="Calibri"/>
                <a:cs typeface="Calibri"/>
                <a:sym typeface="Calibri"/>
              </a:rPr>
              <a:t>ini</a:t>
            </a:r>
            <a:r>
              <a:rPr lang="en-GB" dirty="0"/>
              <a:t>:</a:t>
            </a:r>
            <a:endParaRPr dirty="0"/>
          </a:p>
          <a:p>
            <a:pPr marL="171450" lvl="0" indent="-171450" algn="l" rtl="0">
              <a:spcBef>
                <a:spcPts val="0"/>
              </a:spcBef>
              <a:spcAft>
                <a:spcPts val="0"/>
              </a:spcAft>
              <a:buClr>
                <a:schemeClr val="dk1"/>
              </a:buClr>
              <a:buSzPts val="1200"/>
              <a:buFont typeface="Arial"/>
              <a:buChar char="•"/>
            </a:pPr>
            <a:r>
              <a:rPr lang="en-GB" err="1"/>
              <a:t>Kebutuhan</a:t>
            </a:r>
            <a:r>
              <a:rPr lang="en-GB" dirty="0"/>
              <a:t> </a:t>
            </a:r>
            <a:r>
              <a:rPr lang="en-GB" err="1"/>
              <a:t>manusia</a:t>
            </a:r>
            <a:r>
              <a:rPr lang="en-GB" dirty="0"/>
              <a:t>, </a:t>
            </a:r>
            <a:r>
              <a:rPr lang="en-GB" err="1"/>
              <a:t>hak</a:t>
            </a:r>
            <a:r>
              <a:rPr lang="en-GB" dirty="0"/>
              <a:t> </a:t>
            </a:r>
            <a:r>
              <a:rPr lang="en-GB" err="1"/>
              <a:t>asasi</a:t>
            </a:r>
            <a:r>
              <a:rPr lang="en-GB" dirty="0"/>
              <a:t> </a:t>
            </a:r>
            <a:r>
              <a:rPr lang="en-GB" err="1"/>
              <a:t>manusia</a:t>
            </a:r>
            <a:r>
              <a:rPr lang="en-GB" dirty="0"/>
              <a:t> dan </a:t>
            </a:r>
            <a:r>
              <a:rPr lang="en-GB" err="1"/>
              <a:t>tanggung</a:t>
            </a:r>
            <a:r>
              <a:rPr lang="en-GB" dirty="0"/>
              <a:t> </a:t>
            </a:r>
            <a:r>
              <a:rPr lang="en-GB" err="1"/>
              <a:t>jawab</a:t>
            </a:r>
            <a:r>
              <a:rPr lang="en-GB" dirty="0"/>
              <a:t> </a:t>
            </a:r>
            <a:r>
              <a:rPr lang="en-GB" err="1"/>
              <a:t>manusia</a:t>
            </a:r>
            <a:r>
              <a:rPr lang="id-ID" dirty="0"/>
              <a:t>.</a:t>
            </a:r>
            <a:r>
              <a:rPr lang="en-GB" dirty="0"/>
              <a:t> </a:t>
            </a:r>
            <a:endParaRPr/>
          </a:p>
          <a:p>
            <a:pPr marL="171450" lvl="0" indent="-171450" algn="l" rtl="0">
              <a:spcBef>
                <a:spcPts val="0"/>
              </a:spcBef>
              <a:spcAft>
                <a:spcPts val="0"/>
              </a:spcAft>
              <a:buClr>
                <a:schemeClr val="dk1"/>
              </a:buClr>
              <a:buSzPts val="1200"/>
              <a:buFont typeface="Arial"/>
              <a:buChar char="•"/>
            </a:pPr>
            <a:r>
              <a:rPr lang="en-GB" err="1"/>
              <a:t>Kebebasan</a:t>
            </a:r>
            <a:r>
              <a:rPr lang="en-GB" dirty="0"/>
              <a:t> </a:t>
            </a:r>
            <a:r>
              <a:rPr lang="en-GB" err="1"/>
              <a:t>beragama</a:t>
            </a:r>
            <a:r>
              <a:rPr lang="en-GB" dirty="0"/>
              <a:t> </a:t>
            </a:r>
            <a:r>
              <a:rPr lang="en-GB" err="1"/>
              <a:t>atau</a:t>
            </a:r>
            <a:r>
              <a:rPr lang="en-GB" dirty="0"/>
              <a:t> </a:t>
            </a:r>
            <a:r>
              <a:rPr lang="en-GB" err="1"/>
              <a:t>berkeyakinan</a:t>
            </a:r>
            <a:r>
              <a:rPr lang="en-GB" dirty="0"/>
              <a:t> – </a:t>
            </a:r>
            <a:r>
              <a:rPr lang="en-GB" err="1"/>
              <a:t>nilai-nilai</a:t>
            </a:r>
            <a:r>
              <a:rPr lang="en-GB" dirty="0"/>
              <a:t> </a:t>
            </a:r>
            <a:r>
              <a:rPr lang="en-GB" err="1"/>
              <a:t>apa</a:t>
            </a:r>
            <a:r>
              <a:rPr lang="en-GB" dirty="0"/>
              <a:t> yang </a:t>
            </a:r>
            <a:r>
              <a:rPr lang="en-GB" err="1"/>
              <a:t>diwakilinya</a:t>
            </a:r>
            <a:r>
              <a:rPr lang="en-GB" dirty="0"/>
              <a:t>, </a:t>
            </a:r>
            <a:r>
              <a:rPr lang="en-GB" err="1"/>
              <a:t>apa</a:t>
            </a:r>
            <a:r>
              <a:rPr lang="en-GB" dirty="0"/>
              <a:t> </a:t>
            </a:r>
            <a:r>
              <a:rPr lang="en-GB" err="1"/>
              <a:t>hak</a:t>
            </a:r>
            <a:r>
              <a:rPr lang="en-GB" dirty="0"/>
              <a:t> yang </a:t>
            </a:r>
            <a:r>
              <a:rPr lang="en-GB" err="1"/>
              <a:t>kita</a:t>
            </a:r>
            <a:r>
              <a:rPr lang="en-GB" dirty="0"/>
              <a:t> punya, </a:t>
            </a:r>
            <a:r>
              <a:rPr lang="en-GB" err="1"/>
              <a:t>kapan</a:t>
            </a:r>
            <a:r>
              <a:rPr lang="en-GB" dirty="0"/>
              <a:t> </a:t>
            </a:r>
            <a:r>
              <a:rPr lang="en-GB" err="1"/>
              <a:t>hak</a:t>
            </a:r>
            <a:r>
              <a:rPr lang="en-GB" dirty="0"/>
              <a:t> </a:t>
            </a:r>
            <a:r>
              <a:rPr lang="en-GB" err="1"/>
              <a:t>tersebut</a:t>
            </a:r>
            <a:r>
              <a:rPr lang="en-GB" dirty="0"/>
              <a:t> </a:t>
            </a:r>
            <a:r>
              <a:rPr lang="en-GB" err="1"/>
              <a:t>bisa</a:t>
            </a:r>
            <a:r>
              <a:rPr lang="en-GB" dirty="0"/>
              <a:t> </a:t>
            </a:r>
            <a:r>
              <a:rPr lang="en-GB" err="1"/>
              <a:t>dibatasi</a:t>
            </a:r>
            <a:r>
              <a:rPr lang="en-GB" dirty="0"/>
              <a:t> dan </a:t>
            </a:r>
            <a:r>
              <a:rPr lang="en-GB" err="1"/>
              <a:t>seperti</a:t>
            </a:r>
            <a:r>
              <a:rPr lang="en-GB" dirty="0"/>
              <a:t> </a:t>
            </a:r>
            <a:r>
              <a:rPr lang="en-GB" err="1"/>
              <a:t>apa</a:t>
            </a:r>
            <a:r>
              <a:rPr lang="en-GB" dirty="0"/>
              <a:t> </a:t>
            </a:r>
            <a:r>
              <a:rPr lang="en-GB" err="1"/>
              <a:t>bentuk</a:t>
            </a:r>
            <a:r>
              <a:rPr lang="en-GB" dirty="0"/>
              <a:t> </a:t>
            </a:r>
            <a:r>
              <a:rPr lang="en-GB" err="1"/>
              <a:t>pelanggaran</a:t>
            </a:r>
            <a:r>
              <a:rPr lang="en-GB" dirty="0"/>
              <a:t> </a:t>
            </a:r>
            <a:r>
              <a:rPr lang="en-GB" err="1"/>
              <a:t>terhadap</a:t>
            </a:r>
            <a:r>
              <a:rPr lang="en-GB" dirty="0"/>
              <a:t> </a:t>
            </a:r>
            <a:r>
              <a:rPr lang="en-GB" err="1"/>
              <a:t>hak</a:t>
            </a:r>
            <a:r>
              <a:rPr lang="en-GB" dirty="0"/>
              <a:t> </a:t>
            </a:r>
            <a:r>
              <a:rPr lang="en-GB" err="1"/>
              <a:t>tersebut</a:t>
            </a:r>
            <a:r>
              <a:rPr lang="en-GB" dirty="0"/>
              <a:t>?   </a:t>
            </a:r>
            <a:endParaRPr/>
          </a:p>
          <a:p>
            <a:pPr marL="171450" lvl="0" indent="-171450" algn="l" rtl="0">
              <a:spcBef>
                <a:spcPts val="0"/>
              </a:spcBef>
              <a:spcAft>
                <a:spcPts val="0"/>
              </a:spcAft>
              <a:buClr>
                <a:schemeClr val="dk1"/>
              </a:buClr>
              <a:buSzPts val="1200"/>
              <a:buFont typeface="Arial"/>
              <a:buChar char="•"/>
            </a:pPr>
            <a:r>
              <a:rPr lang="en-GB" err="1"/>
              <a:t>Kebebasan</a:t>
            </a:r>
            <a:r>
              <a:rPr lang="en-GB" dirty="0"/>
              <a:t> </a:t>
            </a:r>
            <a:r>
              <a:rPr lang="en-GB" err="1"/>
              <a:t>beragama</a:t>
            </a:r>
            <a:r>
              <a:rPr lang="en-GB" dirty="0"/>
              <a:t> </a:t>
            </a:r>
            <a:r>
              <a:rPr lang="en-GB" err="1"/>
              <a:t>atau</a:t>
            </a:r>
            <a:r>
              <a:rPr lang="en-GB" dirty="0"/>
              <a:t> </a:t>
            </a:r>
            <a:r>
              <a:rPr lang="en-GB" err="1"/>
              <a:t>berkeyakinan</a:t>
            </a:r>
            <a:r>
              <a:rPr lang="en-GB" dirty="0"/>
              <a:t> </a:t>
            </a:r>
            <a:r>
              <a:rPr lang="en-GB" err="1"/>
              <a:t>dalam</a:t>
            </a:r>
            <a:r>
              <a:rPr lang="en-GB" dirty="0"/>
              <a:t> </a:t>
            </a:r>
            <a:r>
              <a:rPr lang="en-GB" err="1"/>
              <a:t>konteks</a:t>
            </a:r>
            <a:r>
              <a:rPr lang="en-GB" dirty="0"/>
              <a:t> </a:t>
            </a:r>
            <a:r>
              <a:rPr lang="en-GB" err="1"/>
              <a:t>kita</a:t>
            </a:r>
            <a:r>
              <a:rPr lang="id-ID" dirty="0"/>
              <a:t>.</a:t>
            </a:r>
            <a:endParaRPr/>
          </a:p>
          <a:p>
            <a:pPr marL="171450" lvl="0" indent="-171450" algn="l" rtl="0">
              <a:spcBef>
                <a:spcPts val="0"/>
              </a:spcBef>
              <a:spcAft>
                <a:spcPts val="0"/>
              </a:spcAft>
              <a:buClr>
                <a:schemeClr val="dk1"/>
              </a:buClr>
              <a:buSzPts val="1200"/>
              <a:buFont typeface="Arial"/>
              <a:buChar char="•"/>
            </a:pPr>
            <a:r>
              <a:rPr lang="en-GB" err="1"/>
              <a:t>Taktik</a:t>
            </a:r>
            <a:r>
              <a:rPr lang="en-GB" dirty="0"/>
              <a:t> </a:t>
            </a:r>
            <a:r>
              <a:rPr lang="en-GB" err="1"/>
              <a:t>untuk</a:t>
            </a:r>
            <a:r>
              <a:rPr lang="en-GB" dirty="0"/>
              <a:t> </a:t>
            </a:r>
            <a:r>
              <a:rPr lang="en-GB" err="1"/>
              <a:t>mempromosikan</a:t>
            </a:r>
            <a:r>
              <a:rPr lang="en-GB" dirty="0"/>
              <a:t> </a:t>
            </a:r>
            <a:r>
              <a:rPr lang="en-GB" err="1"/>
              <a:t>hak</a:t>
            </a:r>
            <a:r>
              <a:rPr lang="en-GB" dirty="0"/>
              <a:t> </a:t>
            </a:r>
            <a:r>
              <a:rPr lang="en-GB" err="1"/>
              <a:t>asasi</a:t>
            </a:r>
            <a:r>
              <a:rPr lang="en-GB" dirty="0"/>
              <a:t> </a:t>
            </a:r>
            <a:r>
              <a:rPr lang="en-GB" err="1"/>
              <a:t>manusia</a:t>
            </a:r>
            <a:r>
              <a:rPr lang="en-GB" dirty="0"/>
              <a:t> – </a:t>
            </a:r>
            <a:r>
              <a:rPr lang="en-GB" err="1"/>
              <a:t>bagaimana</a:t>
            </a:r>
            <a:r>
              <a:rPr lang="en-GB" dirty="0"/>
              <a:t> </a:t>
            </a:r>
            <a:r>
              <a:rPr lang="en-GB" err="1"/>
              <a:t>kita</a:t>
            </a:r>
            <a:r>
              <a:rPr lang="en-GB" dirty="0"/>
              <a:t> </a:t>
            </a:r>
            <a:r>
              <a:rPr lang="en-GB" err="1"/>
              <a:t>dapat</a:t>
            </a:r>
            <a:r>
              <a:rPr lang="en-GB" dirty="0"/>
              <a:t> </a:t>
            </a:r>
            <a:r>
              <a:rPr lang="en-GB" err="1"/>
              <a:t>mempromosikan</a:t>
            </a:r>
            <a:r>
              <a:rPr lang="en-GB" dirty="0"/>
              <a:t> </a:t>
            </a:r>
            <a:r>
              <a:rPr lang="en-GB" err="1"/>
              <a:t>penghormatan</a:t>
            </a:r>
            <a:r>
              <a:rPr lang="en-GB" dirty="0"/>
              <a:t> </a:t>
            </a:r>
            <a:r>
              <a:rPr lang="en-GB" err="1"/>
              <a:t>terhadap</a:t>
            </a:r>
            <a:r>
              <a:rPr lang="en-GB" dirty="0"/>
              <a:t> </a:t>
            </a:r>
            <a:r>
              <a:rPr lang="en-GB" err="1"/>
              <a:t>hak</a:t>
            </a:r>
            <a:r>
              <a:rPr lang="en-GB" dirty="0"/>
              <a:t> </a:t>
            </a:r>
            <a:r>
              <a:rPr lang="en-GB" err="1"/>
              <a:t>asasi</a:t>
            </a:r>
            <a:r>
              <a:rPr lang="en-GB" dirty="0"/>
              <a:t>?</a:t>
            </a:r>
            <a:endParaRPr/>
          </a:p>
          <a:p>
            <a:pPr marL="171450" lvl="0" indent="-171450" algn="l" rtl="0">
              <a:spcBef>
                <a:spcPts val="0"/>
              </a:spcBef>
              <a:spcAft>
                <a:spcPts val="0"/>
              </a:spcAft>
              <a:buClr>
                <a:schemeClr val="dk1"/>
              </a:buClr>
              <a:buSzPts val="1200"/>
              <a:buFont typeface="Arial"/>
              <a:buChar char="•"/>
            </a:pPr>
            <a:r>
              <a:rPr lang="en-GB" dirty="0"/>
              <a:t>Dan </a:t>
            </a:r>
            <a:r>
              <a:rPr lang="en-GB" err="1"/>
              <a:t>perencanaan</a:t>
            </a:r>
            <a:r>
              <a:rPr lang="en-GB" dirty="0"/>
              <a:t> </a:t>
            </a:r>
            <a:r>
              <a:rPr lang="en-GB" err="1"/>
              <a:t>aksi</a:t>
            </a:r>
            <a:r>
              <a:rPr lang="en-GB" dirty="0"/>
              <a:t> – </a:t>
            </a:r>
            <a:r>
              <a:rPr lang="en-GB" err="1"/>
              <a:t>apa</a:t>
            </a:r>
            <a:r>
              <a:rPr lang="en-GB" dirty="0"/>
              <a:t> yang </a:t>
            </a:r>
            <a:r>
              <a:rPr lang="en-GB" err="1"/>
              <a:t>ingin</a:t>
            </a:r>
            <a:r>
              <a:rPr lang="en-GB" dirty="0"/>
              <a:t> </a:t>
            </a:r>
            <a:r>
              <a:rPr lang="en-GB" err="1"/>
              <a:t>kita</a:t>
            </a:r>
            <a:r>
              <a:rPr lang="en-GB" dirty="0"/>
              <a:t> </a:t>
            </a:r>
            <a:r>
              <a:rPr lang="en-GB" err="1"/>
              <a:t>lakukan</a:t>
            </a:r>
            <a:r>
              <a:rPr lang="en-GB" dirty="0"/>
              <a:t>? </a:t>
            </a:r>
            <a:endParaRPr dirty="0"/>
          </a:p>
          <a:p>
            <a:pPr marL="0" lvl="0" indent="0" algn="l" rtl="0">
              <a:spcBef>
                <a:spcPts val="0"/>
              </a:spcBef>
              <a:spcAft>
                <a:spcPts val="0"/>
              </a:spcAft>
              <a:buNone/>
            </a:pPr>
            <a:endParaRPr dirty="0">
              <a:solidFill>
                <a:srgbClr val="FF0000"/>
              </a:solidFill>
            </a:endParaRPr>
          </a:p>
        </p:txBody>
      </p:sp>
      <p:sp>
        <p:nvSpPr>
          <p:cNvPr id="76" name="Google Shape;76;p5: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77" name="Google Shape;77;p5: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78" name="Google Shape;7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 name="Google Shape;8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dirty="0" err="1"/>
              <a:t>Kursus</a:t>
            </a:r>
            <a:r>
              <a:rPr lang="en-GB" dirty="0"/>
              <a:t> </a:t>
            </a:r>
            <a:r>
              <a:rPr lang="en-GB" sz="1200" dirty="0" err="1">
                <a:solidFill>
                  <a:schemeClr val="dk1"/>
                </a:solidFill>
                <a:latin typeface="Calibri"/>
                <a:ea typeface="Calibri"/>
                <a:cs typeface="Calibri"/>
                <a:sym typeface="Calibri"/>
              </a:rPr>
              <a:t>ini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dibuat</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menjadi</a:t>
            </a:r>
            <a:r>
              <a:rPr lang="en-GB" sz="1200" dirty="0">
                <a:solidFill>
                  <a:schemeClr val="dk1"/>
                </a:solidFill>
                <a:latin typeface="Calibri"/>
                <a:ea typeface="Calibri"/>
                <a:cs typeface="Calibri"/>
                <a:sym typeface="Calibri"/>
              </a:rPr>
              <a:t> </a:t>
            </a:r>
            <a:r>
              <a:rPr lang="en-GB" dirty="0" err="1"/>
              <a:t>s</a:t>
            </a:r>
            <a:r>
              <a:rPr lang="en-GB" sz="1200" dirty="0" err="1">
                <a:solidFill>
                  <a:schemeClr val="dk1"/>
                </a:solidFill>
                <a:latin typeface="Calibri"/>
                <a:ea typeface="Calibri"/>
                <a:cs typeface="Calibri"/>
                <a:sym typeface="Calibri"/>
              </a:rPr>
              <a:t>embilan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sesi</a:t>
            </a:r>
            <a:r>
              <a:rPr lang="en-GB" sz="1200" dirty="0">
                <a:solidFill>
                  <a:schemeClr val="dk1"/>
                </a:solidFill>
                <a:latin typeface="Calibri"/>
                <a:ea typeface="Calibri"/>
                <a:cs typeface="Calibri"/>
                <a:sym typeface="Calibri"/>
              </a:rPr>
              <a:t> yang masing-masing </a:t>
            </a:r>
            <a:r>
              <a:rPr lang="en-GB" sz="1200" dirty="0" err="1">
                <a:solidFill>
                  <a:schemeClr val="dk1"/>
                </a:solidFill>
                <a:latin typeface="Calibri"/>
                <a:ea typeface="Calibri"/>
                <a:cs typeface="Calibri"/>
                <a:sym typeface="Calibri"/>
              </a:rPr>
              <a:t>berdurasi</a:t>
            </a:r>
            <a:r>
              <a:rPr lang="en-GB" sz="1200" dirty="0">
                <a:solidFill>
                  <a:schemeClr val="dk1"/>
                </a:solidFill>
                <a:latin typeface="Calibri"/>
                <a:ea typeface="Calibri"/>
                <a:cs typeface="Calibri"/>
                <a:sym typeface="Calibri"/>
              </a:rPr>
              <a:t> 2 jam. </a:t>
            </a:r>
            <a:r>
              <a:rPr lang="en-GB" sz="1200" dirty="0" err="1">
                <a:solidFill>
                  <a:schemeClr val="dk1"/>
                </a:solidFill>
                <a:latin typeface="Calibri"/>
                <a:ea typeface="Calibri"/>
                <a:cs typeface="Calibri"/>
                <a:sym typeface="Calibri"/>
              </a:rPr>
              <a:t>Berikan</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semangat</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kepada</a:t>
            </a:r>
            <a:r>
              <a:rPr lang="en-GB" sz="1200" dirty="0">
                <a:solidFill>
                  <a:schemeClr val="dk1"/>
                </a:solidFill>
                <a:latin typeface="Calibri"/>
                <a:ea typeface="Calibri"/>
                <a:cs typeface="Calibri"/>
                <a:sym typeface="Calibri"/>
              </a:rPr>
              <a:t> orang-orang </a:t>
            </a:r>
            <a:r>
              <a:rPr lang="en-GB" sz="1200" dirty="0" err="1">
                <a:solidFill>
                  <a:schemeClr val="dk1"/>
                </a:solidFill>
                <a:latin typeface="Calibri"/>
                <a:ea typeface="Calibri"/>
                <a:cs typeface="Calibri"/>
                <a:sym typeface="Calibri"/>
              </a:rPr>
              <a:t>untuk</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menghadiri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semua</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sesi</a:t>
            </a:r>
            <a:r>
              <a:rPr lang="en-GB" sz="1200" dirty="0">
                <a:solidFill>
                  <a:schemeClr val="dk1"/>
                </a:solidFill>
                <a:latin typeface="Calibri"/>
                <a:ea typeface="Calibri"/>
                <a:cs typeface="Calibri"/>
                <a:sym typeface="Calibri"/>
              </a:rPr>
              <a:t>.  </a:t>
            </a:r>
            <a:endParaRPr dirty="0"/>
          </a:p>
          <a:p>
            <a:pPr marL="0" marR="0" lvl="0" indent="0" algn="l" rtl="0">
              <a:lnSpc>
                <a:spcPct val="100000"/>
              </a:lnSpc>
              <a:spcBef>
                <a:spcPts val="0"/>
              </a:spcBef>
              <a:spcAft>
                <a:spcPts val="0"/>
              </a:spcAft>
              <a:buClr>
                <a:schemeClr val="dk1"/>
              </a:buClr>
              <a:buSzPts val="1200"/>
              <a:buFont typeface="Calibri"/>
              <a:buNone/>
            </a:pPr>
            <a:r>
              <a:rPr lang="en-GB" sz="1200" dirty="0" err="1">
                <a:solidFill>
                  <a:schemeClr val="dk1"/>
                </a:solidFill>
                <a:latin typeface="Calibri"/>
                <a:ea typeface="Calibri"/>
                <a:cs typeface="Calibri"/>
                <a:sym typeface="Calibri"/>
              </a:rPr>
              <a:t>Telusuri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informasi</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praktis</a:t>
            </a:r>
            <a:r>
              <a:rPr lang="en-GB" sz="1200" dirty="0">
                <a:solidFill>
                  <a:schemeClr val="dk1"/>
                </a:solidFill>
                <a:latin typeface="Calibri"/>
                <a:ea typeface="Calibri"/>
                <a:cs typeface="Calibri"/>
                <a:sym typeface="Calibri"/>
              </a:rPr>
              <a:t> </a:t>
            </a:r>
            <a:r>
              <a:rPr lang="en-GB" sz="1200" dirty="0" err="1">
                <a:solidFill>
                  <a:schemeClr val="dk1"/>
                </a:solidFill>
                <a:latin typeface="Calibri"/>
                <a:ea typeface="Calibri"/>
                <a:cs typeface="Calibri"/>
                <a:sym typeface="Calibri"/>
              </a:rPr>
              <a:t>apa</a:t>
            </a:r>
            <a:r>
              <a:rPr lang="en-GB" sz="1200" dirty="0">
                <a:solidFill>
                  <a:schemeClr val="dk1"/>
                </a:solidFill>
                <a:latin typeface="Calibri"/>
                <a:ea typeface="Calibri"/>
                <a:cs typeface="Calibri"/>
                <a:sym typeface="Calibri"/>
              </a:rPr>
              <a:t> pun yang </a:t>
            </a:r>
            <a:r>
              <a:rPr lang="en-GB" sz="1200" dirty="0" err="1">
                <a:solidFill>
                  <a:schemeClr val="dk1"/>
                </a:solidFill>
                <a:latin typeface="Calibri"/>
                <a:ea typeface="Calibri"/>
                <a:cs typeface="Calibri"/>
                <a:sym typeface="Calibri"/>
              </a:rPr>
              <a:t>telah</a:t>
            </a:r>
            <a:r>
              <a:rPr lang="en-GB" sz="1200" dirty="0">
                <a:solidFill>
                  <a:schemeClr val="dk1"/>
                </a:solidFill>
                <a:latin typeface="Calibri"/>
                <a:ea typeface="Calibri"/>
                <a:cs typeface="Calibri"/>
                <a:sym typeface="Calibri"/>
              </a:rPr>
              <a:t> Anda </a:t>
            </a:r>
            <a:r>
              <a:rPr lang="en-GB" sz="1200" dirty="0" err="1">
                <a:solidFill>
                  <a:schemeClr val="dk1"/>
                </a:solidFill>
                <a:latin typeface="Calibri"/>
                <a:ea typeface="Calibri"/>
                <a:cs typeface="Calibri"/>
                <a:sym typeface="Calibri"/>
              </a:rPr>
              <a:t>tambahkan</a:t>
            </a:r>
            <a:r>
              <a:rPr lang="en-GB"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
        <p:nvSpPr>
          <p:cNvPr id="84" name="Google Shape;84;p6: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85" name="Google Shape;85;p6: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86" name="Google Shape;8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1" name="Google Shape;9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i="1" dirty="0">
                <a:solidFill>
                  <a:schemeClr val="dk1"/>
                </a:solidFill>
                <a:latin typeface="Calibri"/>
                <a:ea typeface="Calibri"/>
                <a:cs typeface="Calibri"/>
                <a:sym typeface="Calibri"/>
              </a:rPr>
              <a:t>Slide 7-28 </a:t>
            </a:r>
            <a:r>
              <a:rPr lang="en-GB" sz="1200" i="1" dirty="0" err="1">
                <a:solidFill>
                  <a:schemeClr val="dk1"/>
                </a:solidFill>
                <a:latin typeface="Calibri"/>
                <a:ea typeface="Calibri"/>
                <a:cs typeface="Calibri"/>
                <a:sym typeface="Calibri"/>
              </a:rPr>
              <a:t>mengilustrasikan</a:t>
            </a:r>
            <a:r>
              <a:rPr lang="en-GB" sz="1200" i="1" dirty="0">
                <a:solidFill>
                  <a:schemeClr val="dk1"/>
                </a:solidFill>
                <a:latin typeface="Calibri"/>
                <a:ea typeface="Calibri"/>
                <a:cs typeface="Calibri"/>
                <a:sym typeface="Calibri"/>
              </a:rPr>
              <a:t> </a:t>
            </a:r>
            <a:r>
              <a:rPr lang="en-GB" sz="1200" i="1" dirty="0" err="1">
                <a:solidFill>
                  <a:schemeClr val="dk1"/>
                </a:solidFill>
                <a:latin typeface="Calibri"/>
                <a:ea typeface="Calibri"/>
                <a:cs typeface="Calibri"/>
                <a:sym typeface="Calibri"/>
              </a:rPr>
              <a:t>Presentasi</a:t>
            </a:r>
            <a:r>
              <a:rPr lang="en-GB" sz="1200" i="1" dirty="0">
                <a:solidFill>
                  <a:schemeClr val="dk1"/>
                </a:solidFill>
                <a:latin typeface="Calibri"/>
                <a:ea typeface="Calibri"/>
                <a:cs typeface="Calibri"/>
                <a:sym typeface="Calibri"/>
              </a:rPr>
              <a:t> </a:t>
            </a:r>
            <a:r>
              <a:rPr lang="en-GB" sz="1200" i="1" dirty="0" err="1">
                <a:solidFill>
                  <a:schemeClr val="dk1"/>
                </a:solidFill>
                <a:latin typeface="Calibri"/>
                <a:ea typeface="Calibri"/>
                <a:cs typeface="Calibri"/>
                <a:sym typeface="Calibri"/>
              </a:rPr>
              <a:t>Sesi</a:t>
            </a:r>
            <a:r>
              <a:rPr lang="en-GB" sz="1200" i="1" dirty="0">
                <a:solidFill>
                  <a:schemeClr val="dk1"/>
                </a:solidFill>
                <a:latin typeface="Calibri"/>
                <a:ea typeface="Calibri"/>
                <a:cs typeface="Calibri"/>
                <a:sym typeface="Calibri"/>
              </a:rPr>
              <a:t> 1</a:t>
            </a:r>
            <a:r>
              <a:rPr lang="en-GB" i="1" dirty="0"/>
              <a:t>. </a:t>
            </a:r>
            <a:br>
              <a:rPr lang="en-GB" i="1" dirty="0"/>
            </a:br>
            <a:br>
              <a:rPr lang="en-GB" i="1" dirty="0"/>
            </a:br>
            <a:r>
              <a:rPr lang="en-GB" b="1" dirty="0" err="1"/>
              <a:t>Presentasi</a:t>
            </a:r>
            <a:r>
              <a:rPr lang="en-GB" sz="1200" b="1" dirty="0">
                <a:solidFill>
                  <a:schemeClr val="dk1"/>
                </a:solidFill>
                <a:latin typeface="Calibri"/>
                <a:ea typeface="Calibri"/>
                <a:cs typeface="Calibri"/>
                <a:sym typeface="Calibri"/>
              </a:rPr>
              <a:t>: </a:t>
            </a:r>
            <a:r>
              <a:rPr lang="en-GB" sz="1200" b="1" dirty="0" err="1">
                <a:solidFill>
                  <a:schemeClr val="dk1"/>
                </a:solidFill>
                <a:latin typeface="Calibri"/>
                <a:ea typeface="Calibri"/>
                <a:cs typeface="Calibri"/>
                <a:sym typeface="Calibri"/>
              </a:rPr>
              <a:t>Kebutuhan</a:t>
            </a:r>
            <a:r>
              <a:rPr lang="en-GB" sz="1200" b="1" dirty="0">
                <a:solidFill>
                  <a:schemeClr val="dk1"/>
                </a:solidFill>
                <a:latin typeface="Calibri"/>
                <a:ea typeface="Calibri"/>
                <a:cs typeface="Calibri"/>
                <a:sym typeface="Calibri"/>
              </a:rPr>
              <a:t> </a:t>
            </a:r>
            <a:r>
              <a:rPr lang="en-GB" sz="1200" b="1" dirty="0" err="1">
                <a:solidFill>
                  <a:schemeClr val="dk1"/>
                </a:solidFill>
                <a:latin typeface="Calibri"/>
                <a:ea typeface="Calibri"/>
                <a:cs typeface="Calibri"/>
                <a:sym typeface="Calibri"/>
              </a:rPr>
              <a:t>manusia</a:t>
            </a:r>
            <a:r>
              <a:rPr lang="en-GB" sz="1200" b="1" dirty="0">
                <a:solidFill>
                  <a:schemeClr val="dk1"/>
                </a:solidFill>
                <a:latin typeface="Calibri"/>
                <a:ea typeface="Calibri"/>
                <a:cs typeface="Calibri"/>
                <a:sym typeface="Calibri"/>
              </a:rPr>
              <a:t> </a:t>
            </a:r>
            <a:r>
              <a:rPr lang="en-GB" b="1" dirty="0"/>
              <a:t>– Hak </a:t>
            </a:r>
            <a:r>
              <a:rPr lang="en-GB" b="1" dirty="0" err="1"/>
              <a:t>asasi</a:t>
            </a:r>
            <a:r>
              <a:rPr lang="en-GB" b="1" dirty="0"/>
              <a:t> </a:t>
            </a:r>
            <a:r>
              <a:rPr lang="en-GB" b="1" dirty="0" err="1"/>
              <a:t>manusia</a:t>
            </a:r>
            <a:r>
              <a:rPr lang="en-GB" b="1" dirty="0"/>
              <a:t> – </a:t>
            </a:r>
            <a:r>
              <a:rPr lang="en-GB" b="1" dirty="0" err="1"/>
              <a:t>Tanggung</a:t>
            </a:r>
            <a:r>
              <a:rPr lang="en-GB" b="1" dirty="0"/>
              <a:t> </a:t>
            </a:r>
            <a:r>
              <a:rPr lang="en-GB" b="1" dirty="0" err="1"/>
              <a:t>jawab</a:t>
            </a:r>
            <a:r>
              <a:rPr lang="en-GB" b="1" dirty="0"/>
              <a:t> </a:t>
            </a:r>
            <a:r>
              <a:rPr lang="en-GB" b="1" dirty="0" err="1"/>
              <a:t>manusia</a:t>
            </a:r>
            <a:br>
              <a:rPr lang="en-GB" sz="1200" b="1" dirty="0"/>
            </a:b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None/>
            </a:pPr>
            <a:r>
              <a:rPr lang="en-GB" dirty="0" err="1"/>
              <a:t>Terlepas</a:t>
            </a:r>
            <a:r>
              <a:rPr lang="en-GB" dirty="0"/>
              <a:t> </a:t>
            </a:r>
            <a:r>
              <a:rPr lang="en-GB" dirty="0" err="1"/>
              <a:t>dari</a:t>
            </a:r>
            <a:r>
              <a:rPr lang="en-GB" dirty="0"/>
              <a:t> </a:t>
            </a:r>
            <a:r>
              <a:rPr lang="en-GB" dirty="0" err="1"/>
              <a:t>siapa</a:t>
            </a:r>
            <a:r>
              <a:rPr lang="en-GB" dirty="0"/>
              <a:t> </a:t>
            </a:r>
            <a:r>
              <a:rPr lang="en-GB" dirty="0" err="1"/>
              <a:t>kita</a:t>
            </a:r>
            <a:r>
              <a:rPr lang="en-GB" dirty="0"/>
              <a:t>, agama </a:t>
            </a:r>
            <a:r>
              <a:rPr lang="en-GB" dirty="0" err="1"/>
              <a:t>kita</a:t>
            </a:r>
            <a:r>
              <a:rPr lang="en-GB" dirty="0"/>
              <a:t>, </a:t>
            </a:r>
            <a:r>
              <a:rPr lang="en-GB" dirty="0" err="1"/>
              <a:t>etnis</a:t>
            </a:r>
            <a:r>
              <a:rPr lang="en-GB" dirty="0"/>
              <a:t> </a:t>
            </a:r>
            <a:r>
              <a:rPr lang="en-GB" dirty="0" err="1"/>
              <a:t>kita</a:t>
            </a:r>
            <a:r>
              <a:rPr lang="en-GB" dirty="0"/>
              <a:t>, </a:t>
            </a:r>
            <a:r>
              <a:rPr lang="en-GB" dirty="0" err="1"/>
              <a:t>jenis</a:t>
            </a:r>
            <a:r>
              <a:rPr lang="en-GB" dirty="0"/>
              <a:t> </a:t>
            </a:r>
            <a:r>
              <a:rPr lang="en-GB" dirty="0" err="1"/>
              <a:t>kelamin</a:t>
            </a:r>
            <a:r>
              <a:rPr lang="en-GB" dirty="0"/>
              <a:t> </a:t>
            </a:r>
            <a:r>
              <a:rPr lang="en-GB" dirty="0" err="1"/>
              <a:t>atau</a:t>
            </a:r>
            <a:r>
              <a:rPr lang="en-GB" dirty="0"/>
              <a:t> </a:t>
            </a:r>
            <a:r>
              <a:rPr lang="en-GB" dirty="0" err="1"/>
              <a:t>umur</a:t>
            </a:r>
            <a:r>
              <a:rPr lang="en-GB" dirty="0"/>
              <a:t> </a:t>
            </a:r>
            <a:r>
              <a:rPr lang="en-GB" dirty="0" err="1"/>
              <a:t>kita</a:t>
            </a:r>
            <a:r>
              <a:rPr lang="en-GB" dirty="0"/>
              <a:t>, dan </a:t>
            </a:r>
            <a:r>
              <a:rPr lang="en-GB" dirty="0" err="1"/>
              <a:t>terlepas</a:t>
            </a:r>
            <a:r>
              <a:rPr lang="en-GB" dirty="0"/>
              <a:t> </a:t>
            </a:r>
            <a:r>
              <a:rPr lang="en-GB" dirty="0" err="1"/>
              <a:t>dari</a:t>
            </a:r>
            <a:r>
              <a:rPr lang="en-GB" dirty="0"/>
              <a:t> di mana </a:t>
            </a:r>
            <a:r>
              <a:rPr lang="en-GB" dirty="0" err="1"/>
              <a:t>kita</a:t>
            </a:r>
            <a:r>
              <a:rPr lang="en-GB" dirty="0"/>
              <a:t> </a:t>
            </a:r>
            <a:r>
              <a:rPr lang="en-GB" dirty="0" err="1"/>
              <a:t>tinggal</a:t>
            </a:r>
            <a:r>
              <a:rPr lang="en-GB" dirty="0"/>
              <a:t> – </a:t>
            </a:r>
            <a:r>
              <a:rPr lang="en-GB" dirty="0" err="1"/>
              <a:t>terdapat</a:t>
            </a:r>
            <a:r>
              <a:rPr lang="en-GB" dirty="0"/>
              <a:t> </a:t>
            </a:r>
            <a:r>
              <a:rPr lang="en-GB" dirty="0" err="1"/>
              <a:t>kebutuhan</a:t>
            </a:r>
            <a:r>
              <a:rPr lang="en-GB" dirty="0"/>
              <a:t> </a:t>
            </a:r>
            <a:r>
              <a:rPr lang="en-GB" dirty="0" err="1"/>
              <a:t>dasar</a:t>
            </a:r>
            <a:r>
              <a:rPr lang="en-GB" dirty="0"/>
              <a:t> yang </a:t>
            </a:r>
            <a:r>
              <a:rPr lang="en-GB" dirty="0" err="1"/>
              <a:t>kita</a:t>
            </a:r>
            <a:r>
              <a:rPr lang="en-GB" dirty="0"/>
              <a:t> </a:t>
            </a:r>
            <a:r>
              <a:rPr lang="en-GB" dirty="0" err="1"/>
              <a:t>semua</a:t>
            </a:r>
            <a:r>
              <a:rPr lang="en-GB" dirty="0"/>
              <a:t> </a:t>
            </a:r>
            <a:r>
              <a:rPr lang="en-GB" dirty="0" err="1"/>
              <a:t>bagikan</a:t>
            </a:r>
            <a:r>
              <a:rPr lang="en-GB" dirty="0"/>
              <a:t>. </a:t>
            </a:r>
            <a:r>
              <a:rPr lang="en-GB" dirty="0" err="1"/>
              <a:t>Tidak</a:t>
            </a:r>
            <a:r>
              <a:rPr lang="en-GB" dirty="0"/>
              <a:t> </a:t>
            </a:r>
            <a:r>
              <a:rPr lang="en-GB" dirty="0" err="1"/>
              <a:t>ada</a:t>
            </a:r>
            <a:r>
              <a:rPr lang="en-GB" dirty="0"/>
              <a:t> yang </a:t>
            </a:r>
            <a:r>
              <a:rPr lang="en-GB" dirty="0" err="1"/>
              <a:t>ingin</a:t>
            </a:r>
            <a:r>
              <a:rPr lang="en-GB" dirty="0"/>
              <a:t> </a:t>
            </a:r>
            <a:r>
              <a:rPr lang="en-GB" dirty="0" err="1"/>
              <a:t>ditangkap</a:t>
            </a:r>
            <a:r>
              <a:rPr lang="en-GB" dirty="0"/>
              <a:t> </a:t>
            </a:r>
            <a:r>
              <a:rPr lang="en-GB" dirty="0" err="1"/>
              <a:t>tanpa</a:t>
            </a:r>
            <a:r>
              <a:rPr lang="en-GB" dirty="0"/>
              <a:t> </a:t>
            </a:r>
            <a:r>
              <a:rPr lang="en-GB" dirty="0" err="1"/>
              <a:t>alasan</a:t>
            </a:r>
            <a:r>
              <a:rPr lang="en-GB" dirty="0"/>
              <a:t>, </a:t>
            </a:r>
            <a:r>
              <a:rPr lang="en-GB" dirty="0" err="1"/>
              <a:t>disiksa</a:t>
            </a:r>
            <a:r>
              <a:rPr lang="en-GB" dirty="0"/>
              <a:t> </a:t>
            </a:r>
            <a:r>
              <a:rPr lang="en-GB" dirty="0" err="1"/>
              <a:t>atau</a:t>
            </a:r>
            <a:r>
              <a:rPr lang="en-GB" dirty="0"/>
              <a:t> </a:t>
            </a:r>
            <a:r>
              <a:rPr lang="en-GB" dirty="0" err="1"/>
              <a:t>didiskriminasi</a:t>
            </a:r>
            <a:r>
              <a:rPr lang="en-GB" dirty="0"/>
              <a:t> dan </a:t>
            </a:r>
            <a:r>
              <a:rPr lang="en-GB" dirty="0" err="1"/>
              <a:t>tidak</a:t>
            </a:r>
            <a:r>
              <a:rPr lang="en-GB" dirty="0"/>
              <a:t> </a:t>
            </a:r>
            <a:r>
              <a:rPr lang="en-GB" dirty="0" err="1"/>
              <a:t>ada</a:t>
            </a:r>
            <a:r>
              <a:rPr lang="en-GB" dirty="0"/>
              <a:t> yang </a:t>
            </a:r>
            <a:r>
              <a:rPr lang="en-GB" dirty="0" err="1"/>
              <a:t>ingin</a:t>
            </a:r>
            <a:r>
              <a:rPr lang="en-GB" dirty="0"/>
              <a:t> </a:t>
            </a:r>
            <a:r>
              <a:rPr lang="en-GB" dirty="0" err="1"/>
              <a:t>anak</a:t>
            </a:r>
            <a:r>
              <a:rPr lang="en-GB" dirty="0"/>
              <a:t> </a:t>
            </a:r>
            <a:r>
              <a:rPr lang="en-GB" dirty="0" err="1"/>
              <a:t>mereka</a:t>
            </a:r>
            <a:r>
              <a:rPr lang="en-GB" dirty="0"/>
              <a:t> </a:t>
            </a:r>
            <a:r>
              <a:rPr lang="en-GB" dirty="0" err="1"/>
              <a:t>kelaparan</a:t>
            </a:r>
            <a:r>
              <a:rPr lang="en-GB" dirty="0"/>
              <a:t>. Kita </a:t>
            </a:r>
            <a:r>
              <a:rPr lang="en-GB" dirty="0" err="1"/>
              <a:t>semua</a:t>
            </a:r>
            <a:r>
              <a:rPr lang="en-GB" dirty="0"/>
              <a:t> </a:t>
            </a:r>
            <a:r>
              <a:rPr lang="en-GB" dirty="0" err="1"/>
              <a:t>ingin</a:t>
            </a:r>
            <a:r>
              <a:rPr lang="en-GB" dirty="0"/>
              <a:t> </a:t>
            </a:r>
            <a:r>
              <a:rPr lang="en-GB" dirty="0" err="1"/>
              <a:t>hidup</a:t>
            </a:r>
            <a:r>
              <a:rPr lang="en-GB" dirty="0"/>
              <a:t> </a:t>
            </a:r>
            <a:r>
              <a:rPr lang="en-GB" dirty="0" err="1"/>
              <a:t>dalam</a:t>
            </a:r>
            <a:r>
              <a:rPr lang="en-GB" dirty="0"/>
              <a:t> </a:t>
            </a:r>
            <a:r>
              <a:rPr lang="en-GB" dirty="0" err="1"/>
              <a:t>masyarakat</a:t>
            </a:r>
            <a:r>
              <a:rPr lang="en-GB" dirty="0"/>
              <a:t> di mana </a:t>
            </a:r>
            <a:r>
              <a:rPr lang="en-GB" dirty="0" err="1"/>
              <a:t>kita</a:t>
            </a:r>
            <a:r>
              <a:rPr lang="en-GB" dirty="0"/>
              <a:t> </a:t>
            </a:r>
            <a:r>
              <a:rPr lang="en-GB" dirty="0" err="1"/>
              <a:t>terlindungi</a:t>
            </a:r>
            <a:r>
              <a:rPr lang="en-GB" dirty="0"/>
              <a:t> </a:t>
            </a:r>
            <a:r>
              <a:rPr lang="en-GB" dirty="0" err="1"/>
              <a:t>dari</a:t>
            </a:r>
            <a:r>
              <a:rPr lang="en-GB" dirty="0"/>
              <a:t> </a:t>
            </a:r>
            <a:r>
              <a:rPr lang="en-GB" dirty="0" err="1"/>
              <a:t>hal-hal</a:t>
            </a:r>
            <a:r>
              <a:rPr lang="en-GB" dirty="0"/>
              <a:t> </a:t>
            </a:r>
            <a:r>
              <a:rPr lang="en-GB" dirty="0" err="1"/>
              <a:t>tersebut</a:t>
            </a:r>
            <a:r>
              <a:rPr lang="en-GB" dirty="0"/>
              <a:t>.</a:t>
            </a:r>
            <a:endParaRPr dirty="0"/>
          </a:p>
        </p:txBody>
      </p:sp>
      <p:sp>
        <p:nvSpPr>
          <p:cNvPr id="92" name="Google Shape;92;p7: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93" name="Google Shape;93;p7: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94" name="Google Shape;94;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 name="Google Shape;9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SzPts val="1100"/>
              <a:buNone/>
            </a:pPr>
            <a:r>
              <a:rPr lang="en-GB" dirty="0" err="1"/>
              <a:t>Manusia</a:t>
            </a:r>
            <a:r>
              <a:rPr lang="en-GB" dirty="0"/>
              <a:t> </a:t>
            </a:r>
            <a:r>
              <a:rPr lang="en-GB" dirty="0" err="1"/>
              <a:t>memiliki</a:t>
            </a:r>
            <a:r>
              <a:rPr lang="en-GB" dirty="0"/>
              <a:t> </a:t>
            </a:r>
            <a:r>
              <a:rPr lang="en-GB" dirty="0" err="1"/>
              <a:t>kebutuhan</a:t>
            </a:r>
            <a:r>
              <a:rPr lang="en-GB" dirty="0"/>
              <a:t> </a:t>
            </a:r>
            <a:r>
              <a:rPr lang="en-GB" dirty="0" err="1"/>
              <a:t>dasar</a:t>
            </a:r>
            <a:r>
              <a:rPr lang="en-GB" dirty="0"/>
              <a:t> dan universal yang </a:t>
            </a:r>
            <a:r>
              <a:rPr lang="en-GB" dirty="0" err="1"/>
              <a:t>sama</a:t>
            </a:r>
            <a:r>
              <a:rPr lang="en-GB" dirty="0"/>
              <a:t>. Jika </a:t>
            </a:r>
            <a:r>
              <a:rPr lang="en-GB" dirty="0" err="1"/>
              <a:t>kebutuhan</a:t>
            </a:r>
            <a:r>
              <a:rPr lang="en-GB" dirty="0"/>
              <a:t> </a:t>
            </a:r>
            <a:r>
              <a:rPr lang="en-GB" dirty="0" err="1"/>
              <a:t>ini</a:t>
            </a:r>
            <a:r>
              <a:rPr lang="en-GB" dirty="0"/>
              <a:t> </a:t>
            </a:r>
            <a:r>
              <a:rPr lang="en-GB" dirty="0" err="1"/>
              <a:t>tidak</a:t>
            </a:r>
            <a:r>
              <a:rPr lang="en-GB" dirty="0"/>
              <a:t> </a:t>
            </a:r>
            <a:r>
              <a:rPr lang="en-GB" dirty="0" err="1"/>
              <a:t>terpenuhi</a:t>
            </a:r>
            <a:r>
              <a:rPr lang="en-GB" dirty="0"/>
              <a:t>, </a:t>
            </a:r>
            <a:r>
              <a:rPr lang="en-GB" dirty="0" err="1"/>
              <a:t>kesehatan</a:t>
            </a:r>
            <a:r>
              <a:rPr lang="en-GB" dirty="0"/>
              <a:t> </a:t>
            </a:r>
            <a:r>
              <a:rPr lang="en-GB" dirty="0" err="1"/>
              <a:t>fisik</a:t>
            </a:r>
            <a:r>
              <a:rPr lang="en-GB" dirty="0"/>
              <a:t>, </a:t>
            </a:r>
            <a:r>
              <a:rPr lang="en-GB" dirty="0" err="1"/>
              <a:t>emosional</a:t>
            </a:r>
            <a:r>
              <a:rPr lang="en-GB" dirty="0"/>
              <a:t>, dan spiritual </a:t>
            </a:r>
            <a:r>
              <a:rPr lang="en-GB" dirty="0" err="1"/>
              <a:t>kita</a:t>
            </a:r>
            <a:r>
              <a:rPr lang="en-GB" dirty="0"/>
              <a:t> </a:t>
            </a:r>
            <a:r>
              <a:rPr lang="en-GB" dirty="0" err="1"/>
              <a:t>akan</a:t>
            </a:r>
            <a:r>
              <a:rPr lang="en-GB" dirty="0"/>
              <a:t> </a:t>
            </a:r>
            <a:r>
              <a:rPr lang="en-GB" dirty="0" err="1"/>
              <a:t>menderita</a:t>
            </a:r>
            <a:r>
              <a:rPr lang="en-GB" dirty="0"/>
              <a:t>. </a:t>
            </a:r>
            <a:endParaRPr dirty="0"/>
          </a:p>
        </p:txBody>
      </p:sp>
      <p:sp>
        <p:nvSpPr>
          <p:cNvPr id="100" name="Google Shape;100;p8: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01" name="Google Shape;101;p8: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102" name="Google Shape;10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Calibri"/>
                <a:ea typeface="Calibri"/>
                <a:cs typeface="Calibri"/>
                <a:sym typeface="Calibri"/>
              </a:rPr>
              <a:t>H</a:t>
            </a:r>
            <a:r>
              <a:rPr lang="en-GB" b="1" dirty="0"/>
              <a:t>ak </a:t>
            </a:r>
            <a:r>
              <a:rPr lang="en-GB" b="1" dirty="0" err="1"/>
              <a:t>Asasi</a:t>
            </a:r>
            <a:r>
              <a:rPr lang="en-GB" b="1" dirty="0"/>
              <a:t> </a:t>
            </a:r>
            <a:r>
              <a:rPr lang="en-GB" b="1" dirty="0" err="1"/>
              <a:t>Manusia</a:t>
            </a:r>
            <a:br>
              <a:rPr lang="en-GB" sz="1200" b="1" dirty="0">
                <a:solidFill>
                  <a:schemeClr val="dk1"/>
                </a:solidFill>
                <a:latin typeface="Calibri"/>
                <a:ea typeface="Calibri"/>
                <a:cs typeface="Calibri"/>
                <a:sym typeface="Calibri"/>
              </a:rPr>
            </a:br>
            <a:r>
              <a:rPr lang="en-GB" dirty="0" err="1"/>
              <a:t>Pemerintah</a:t>
            </a:r>
            <a:r>
              <a:rPr lang="en-GB" dirty="0"/>
              <a:t> dunia </a:t>
            </a:r>
            <a:r>
              <a:rPr lang="en-GB" dirty="0" err="1"/>
              <a:t>telah</a:t>
            </a:r>
            <a:r>
              <a:rPr lang="en-GB" dirty="0"/>
              <a:t> </a:t>
            </a:r>
            <a:r>
              <a:rPr lang="en-GB" dirty="0" err="1"/>
              <a:t>mengakui</a:t>
            </a:r>
            <a:r>
              <a:rPr lang="en-GB" dirty="0"/>
              <a:t> </a:t>
            </a:r>
            <a:r>
              <a:rPr lang="en-GB" dirty="0" err="1"/>
              <a:t>bahwa</a:t>
            </a:r>
            <a:r>
              <a:rPr lang="en-GB" dirty="0"/>
              <a:t> </a:t>
            </a:r>
            <a:r>
              <a:rPr lang="en-GB" dirty="0" err="1"/>
              <a:t>setiap</a:t>
            </a:r>
            <a:r>
              <a:rPr lang="en-GB" dirty="0"/>
              <a:t> orang </a:t>
            </a:r>
            <a:r>
              <a:rPr lang="en-GB" dirty="0" err="1"/>
              <a:t>dimanapun</a:t>
            </a:r>
            <a:r>
              <a:rPr lang="en-GB" dirty="0"/>
              <a:t> </a:t>
            </a:r>
            <a:r>
              <a:rPr lang="en-GB" dirty="0" err="1"/>
              <a:t>memiliki</a:t>
            </a:r>
            <a:r>
              <a:rPr lang="en-GB" dirty="0"/>
              <a:t> </a:t>
            </a:r>
            <a:r>
              <a:rPr lang="en-GB" dirty="0" err="1"/>
              <a:t>kebutuhan</a:t>
            </a:r>
            <a:r>
              <a:rPr lang="en-GB" dirty="0"/>
              <a:t> </a:t>
            </a:r>
            <a:r>
              <a:rPr lang="en-GB" dirty="0" err="1"/>
              <a:t>ini</a:t>
            </a:r>
            <a:r>
              <a:rPr lang="en-GB" dirty="0"/>
              <a:t> dan </a:t>
            </a:r>
            <a:r>
              <a:rPr lang="en-GB" dirty="0" err="1"/>
              <a:t>bahwa</a:t>
            </a:r>
            <a:r>
              <a:rPr lang="en-GB" dirty="0"/>
              <a:t> </a:t>
            </a:r>
            <a:r>
              <a:rPr lang="en-GB" dirty="0" err="1"/>
              <a:t>pemerintah</a:t>
            </a:r>
            <a:r>
              <a:rPr lang="en-GB" dirty="0"/>
              <a:t> </a:t>
            </a:r>
            <a:r>
              <a:rPr lang="en-GB" dirty="0" err="1"/>
              <a:t>memiliki</a:t>
            </a:r>
            <a:r>
              <a:rPr lang="en-GB" dirty="0"/>
              <a:t> </a:t>
            </a:r>
            <a:r>
              <a:rPr lang="en-GB" dirty="0" err="1"/>
              <a:t>tanggung</a:t>
            </a:r>
            <a:r>
              <a:rPr lang="en-GB" dirty="0"/>
              <a:t> </a:t>
            </a:r>
            <a:r>
              <a:rPr lang="en-GB" dirty="0" err="1"/>
              <a:t>jawab</a:t>
            </a:r>
            <a:r>
              <a:rPr lang="en-GB" dirty="0"/>
              <a:t> – </a:t>
            </a:r>
            <a:r>
              <a:rPr lang="en-GB" dirty="0" err="1"/>
              <a:t>sebuah</a:t>
            </a:r>
            <a:r>
              <a:rPr lang="en-GB" dirty="0"/>
              <a:t> </a:t>
            </a:r>
            <a:r>
              <a:rPr lang="en-GB" dirty="0" err="1"/>
              <a:t>tugas</a:t>
            </a:r>
            <a:r>
              <a:rPr lang="en-GB" dirty="0"/>
              <a:t>  – </a:t>
            </a:r>
            <a:r>
              <a:rPr lang="en-GB" dirty="0" err="1"/>
              <a:t>untuk</a:t>
            </a:r>
            <a:r>
              <a:rPr lang="en-GB" dirty="0"/>
              <a:t> </a:t>
            </a:r>
            <a:r>
              <a:rPr lang="en-GB" dirty="0" err="1"/>
              <a:t>menghormati</a:t>
            </a:r>
            <a:r>
              <a:rPr lang="en-GB" dirty="0"/>
              <a:t> </a:t>
            </a:r>
            <a:r>
              <a:rPr lang="en-GB" dirty="0" err="1"/>
              <a:t>kebutuhan</a:t>
            </a:r>
            <a:r>
              <a:rPr lang="en-GB" dirty="0"/>
              <a:t> </a:t>
            </a:r>
            <a:r>
              <a:rPr lang="en-GB" dirty="0" err="1"/>
              <a:t>ini</a:t>
            </a:r>
            <a:r>
              <a:rPr lang="en-GB" dirty="0"/>
              <a:t> dan </a:t>
            </a:r>
            <a:r>
              <a:rPr lang="en-GB" dirty="0" err="1"/>
              <a:t>melakukan</a:t>
            </a:r>
            <a:r>
              <a:rPr lang="en-GB" dirty="0"/>
              <a:t> yang </a:t>
            </a:r>
            <a:r>
              <a:rPr lang="en-GB" dirty="0" err="1"/>
              <a:t>terbaik</a:t>
            </a:r>
            <a:r>
              <a:rPr lang="en-GB" dirty="0"/>
              <a:t> </a:t>
            </a:r>
            <a:r>
              <a:rPr lang="en-GB" dirty="0" err="1"/>
              <a:t>untuk</a:t>
            </a:r>
            <a:r>
              <a:rPr lang="en-GB" dirty="0"/>
              <a:t> </a:t>
            </a:r>
            <a:r>
              <a:rPr lang="en-GB" dirty="0" err="1"/>
              <a:t>memastikan</a:t>
            </a:r>
            <a:r>
              <a:rPr lang="en-GB" dirty="0"/>
              <a:t> </a:t>
            </a:r>
            <a:r>
              <a:rPr lang="en-GB" dirty="0" err="1"/>
              <a:t>terpenuhinya</a:t>
            </a:r>
            <a:r>
              <a:rPr lang="en-GB" dirty="0"/>
              <a:t> </a:t>
            </a:r>
            <a:r>
              <a:rPr lang="en-GB" dirty="0" err="1"/>
              <a:t>kebutuhan</a:t>
            </a:r>
            <a:r>
              <a:rPr lang="en-GB" dirty="0"/>
              <a:t> </a:t>
            </a:r>
            <a:r>
              <a:rPr lang="en-GB" dirty="0" err="1"/>
              <a:t>tersebut</a:t>
            </a:r>
            <a:r>
              <a:rPr lang="en-GB" dirty="0"/>
              <a:t>. </a:t>
            </a:r>
            <a:endParaRPr dirty="0"/>
          </a:p>
        </p:txBody>
      </p:sp>
      <p:sp>
        <p:nvSpPr>
          <p:cNvPr id="123" name="Google Shape;123;p9:notes"/>
          <p:cNvSpPr txBox="1">
            <a:spLocks noGrp="1"/>
          </p:cNvSpPr>
          <p:nvPr>
            <p:ph type="hdr" idx="3"/>
          </p:nvPr>
        </p:nvSpPr>
        <p:spPr>
          <a:xfrm>
            <a:off x="0" y="0"/>
            <a:ext cx="2971800" cy="458788"/>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FORB</a:t>
            </a:r>
            <a:endParaRPr/>
          </a:p>
        </p:txBody>
      </p:sp>
      <p:sp>
        <p:nvSpPr>
          <p:cNvPr id="124" name="Google Shape;124;p9:notes"/>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p>
            <a:pPr marL="0" lvl="0" indent="0" algn="r" rtl="0">
              <a:spcBef>
                <a:spcPts val="0"/>
              </a:spcBef>
              <a:spcAft>
                <a:spcPts val="0"/>
              </a:spcAft>
              <a:buNone/>
            </a:pPr>
            <a:r>
              <a:rPr lang="en-GB"/>
              <a:t>2025-02-14</a:t>
            </a:r>
            <a:endParaRPr/>
          </a:p>
        </p:txBody>
      </p:sp>
      <p:sp>
        <p:nvSpPr>
          <p:cNvPr id="125" name="Google Shape;125;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ForbNY">
  <p:cSld name="ForbNY">
    <p:bg>
      <p:bgPr>
        <a:solidFill>
          <a:srgbClr val="F3E5D1"/>
        </a:solidFill>
        <a:effectLst/>
      </p:bgPr>
    </p:bg>
    <p:spTree>
      <p:nvGrpSpPr>
        <p:cNvPr id="1" name="Shape 13"/>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Rubrik och innehåll">
  <p:cSld name="Rubrik och innehåll">
    <p:spTree>
      <p:nvGrpSpPr>
        <p:cNvPr id="1" name="Shape 14"/>
        <p:cNvGrpSpPr/>
        <p:nvPr/>
      </p:nvGrpSpPr>
      <p:grpSpPr>
        <a:xfrm>
          <a:off x="0" y="0"/>
          <a:ext cx="0" cy="0"/>
          <a:chOff x="0" y="0"/>
          <a:chExt cx="0" cy="0"/>
        </a:xfrm>
      </p:grpSpPr>
      <p:sp>
        <p:nvSpPr>
          <p:cNvPr id="15" name="Google Shape;15;p3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595959"/>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Anpassad layout">
  <p:cSld name="Anpassad layout">
    <p:spTree>
      <p:nvGrpSpPr>
        <p:cNvPr id="1" name="Shape 1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4E4D1"/>
        </a:solidFill>
        <a:effectLst/>
      </p:bgPr>
    </p:bg>
    <p:spTree>
      <p:nvGrpSpPr>
        <p:cNvPr id="1" name="Shape 9"/>
        <p:cNvGrpSpPr/>
        <p:nvPr/>
      </p:nvGrpSpPr>
      <p:grpSpPr>
        <a:xfrm>
          <a:off x="0" y="0"/>
          <a:ext cx="0" cy="0"/>
          <a:chOff x="0" y="0"/>
          <a:chExt cx="0" cy="0"/>
        </a:xfrm>
      </p:grpSpPr>
      <p:sp>
        <p:nvSpPr>
          <p:cNvPr id="10" name="Google Shape;10;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595959"/>
              </a:buClr>
              <a:buSzPts val="4400"/>
              <a:buFont typeface="Calibri"/>
              <a:buNone/>
              <a:defRPr sz="4400" b="0" i="0" u="none" strike="noStrike" cap="none">
                <a:solidFill>
                  <a:srgbClr val="595959"/>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3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595959"/>
              </a:buClr>
              <a:buSzPts val="2800"/>
              <a:buFont typeface="Arial"/>
              <a:buChar char="•"/>
              <a:defRPr sz="2800" b="0" i="0" u="none" strike="noStrike" cap="none">
                <a:solidFill>
                  <a:srgbClr val="595959"/>
                </a:solidFill>
                <a:latin typeface="Calibri"/>
                <a:ea typeface="Calibri"/>
                <a:cs typeface="Calibri"/>
                <a:sym typeface="Calibri"/>
              </a:defRPr>
            </a:lvl1pPr>
            <a:lvl2pPr marL="914400" marR="0" lvl="1" indent="-381000" algn="l" rtl="0">
              <a:lnSpc>
                <a:spcPct val="90000"/>
              </a:lnSpc>
              <a:spcBef>
                <a:spcPts val="500"/>
              </a:spcBef>
              <a:spcAft>
                <a:spcPts val="0"/>
              </a:spcAft>
              <a:buClr>
                <a:srgbClr val="595959"/>
              </a:buClr>
              <a:buSzPts val="2400"/>
              <a:buFont typeface="Arial"/>
              <a:buChar char="•"/>
              <a:defRPr sz="2400" b="0" i="0" u="none" strike="noStrike" cap="none">
                <a:solidFill>
                  <a:srgbClr val="595959"/>
                </a:solidFill>
                <a:latin typeface="Calibri"/>
                <a:ea typeface="Calibri"/>
                <a:cs typeface="Calibri"/>
                <a:sym typeface="Calibri"/>
              </a:defRPr>
            </a:lvl2pPr>
            <a:lvl3pPr marL="1371600" marR="0" lvl="2" indent="-355600" algn="l" rtl="0">
              <a:lnSpc>
                <a:spcPct val="90000"/>
              </a:lnSpc>
              <a:spcBef>
                <a:spcPts val="500"/>
              </a:spcBef>
              <a:spcAft>
                <a:spcPts val="0"/>
              </a:spcAft>
              <a:buClr>
                <a:srgbClr val="595959"/>
              </a:buClr>
              <a:buSzPts val="2000"/>
              <a:buFont typeface="Arial"/>
              <a:buChar char="•"/>
              <a:defRPr sz="2000" b="0" i="0" u="none" strike="noStrike" cap="none">
                <a:solidFill>
                  <a:srgbClr val="595959"/>
                </a:solidFill>
                <a:latin typeface="Calibri"/>
                <a:ea typeface="Calibri"/>
                <a:cs typeface="Calibri"/>
                <a:sym typeface="Calibri"/>
              </a:defRPr>
            </a:lvl3pPr>
            <a:lvl4pPr marL="1828800" marR="0" lvl="3"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Calibri"/>
                <a:ea typeface="Calibri"/>
                <a:cs typeface="Calibri"/>
                <a:sym typeface="Calibri"/>
              </a:defRPr>
            </a:lvl4pPr>
            <a:lvl5pPr marL="2286000" marR="0" lvl="4" indent="-342900" algn="l" rtl="0">
              <a:lnSpc>
                <a:spcPct val="90000"/>
              </a:lnSpc>
              <a:spcBef>
                <a:spcPts val="500"/>
              </a:spcBef>
              <a:spcAft>
                <a:spcPts val="0"/>
              </a:spcAft>
              <a:buClr>
                <a:srgbClr val="595959"/>
              </a:buClr>
              <a:buSzPts val="1800"/>
              <a:buFont typeface="Arial"/>
              <a:buChar char="•"/>
              <a:defRPr sz="1800" b="0" i="0" u="none" strike="noStrike" cap="none">
                <a:solidFill>
                  <a:srgbClr val="595959"/>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12" name="Google Shape;12;p30"/>
          <p:cNvPicPr preferRelativeResize="0"/>
          <p:nvPr/>
        </p:nvPicPr>
        <p:blipFill rotWithShape="1">
          <a:blip r:embed="rId5">
            <a:alphaModFix/>
          </a:blip>
          <a:srcRect/>
          <a:stretch/>
        </p:blipFill>
        <p:spPr>
          <a:xfrm>
            <a:off x="-174" y="0"/>
            <a:ext cx="12192000" cy="2286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18/10/relationships/comments" Target="../comments/modernComment_102_0.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8.xml"/><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20.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9.xml"/><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3AF7B">
            <a:alpha val="40000"/>
          </a:srgbClr>
        </a:solidFill>
        <a:effectLst/>
      </p:bgPr>
    </p:bg>
    <p:spTree>
      <p:nvGrpSpPr>
        <p:cNvPr id="1" name="Shape 44"/>
        <p:cNvGrpSpPr/>
        <p:nvPr/>
      </p:nvGrpSpPr>
      <p:grpSpPr>
        <a:xfrm>
          <a:off x="0" y="0"/>
          <a:ext cx="0" cy="0"/>
          <a:chOff x="0" y="0"/>
          <a:chExt cx="0" cy="0"/>
        </a:xfrm>
      </p:grpSpPr>
      <p:pic>
        <p:nvPicPr>
          <p:cNvPr id="45" name="Google Shape;45;p1"/>
          <p:cNvPicPr preferRelativeResize="0"/>
          <p:nvPr/>
        </p:nvPicPr>
        <p:blipFill rotWithShape="1">
          <a:blip r:embed="rId3">
            <a:alphaModFix/>
          </a:blip>
          <a:srcRect/>
          <a:stretch/>
        </p:blipFill>
        <p:spPr>
          <a:xfrm>
            <a:off x="5109028" y="5282109"/>
            <a:ext cx="1973944" cy="1307738"/>
          </a:xfrm>
          <a:prstGeom prst="rect">
            <a:avLst/>
          </a:prstGeom>
          <a:noFill/>
          <a:ln>
            <a:noFill/>
          </a:ln>
        </p:spPr>
      </p:pic>
      <p:pic>
        <p:nvPicPr>
          <p:cNvPr id="46" name="Google Shape;46;p1" descr="En bild som visar text, clipart&#10;&#10;Automatiskt genererad beskrivning"/>
          <p:cNvPicPr preferRelativeResize="0"/>
          <p:nvPr/>
        </p:nvPicPr>
        <p:blipFill rotWithShape="1">
          <a:blip r:embed="rId4">
            <a:alphaModFix/>
          </a:blip>
          <a:srcRect/>
          <a:stretch/>
        </p:blipFill>
        <p:spPr>
          <a:xfrm>
            <a:off x="3144976" y="3192435"/>
            <a:ext cx="5905500" cy="1346200"/>
          </a:xfrm>
          <a:prstGeom prst="rect">
            <a:avLst/>
          </a:prstGeom>
          <a:noFill/>
          <a:ln>
            <a:noFill/>
          </a:ln>
        </p:spPr>
      </p:pic>
      <p:sp>
        <p:nvSpPr>
          <p:cNvPr id="47" name="Google Shape;47;p1"/>
          <p:cNvSpPr txBox="1"/>
          <p:nvPr/>
        </p:nvSpPr>
        <p:spPr>
          <a:xfrm>
            <a:off x="0" y="1169180"/>
            <a:ext cx="12192000" cy="1338788"/>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en-GB" sz="5400" dirty="0" err="1">
                <a:solidFill>
                  <a:srgbClr val="595959"/>
                </a:solidFill>
                <a:latin typeface="Calibri"/>
                <a:ea typeface="Calibri"/>
                <a:cs typeface="Calibri"/>
                <a:sym typeface="Calibri"/>
              </a:rPr>
              <a:t>Kursus</a:t>
            </a:r>
            <a:r>
              <a:rPr lang="en-GB" sz="5400" dirty="0">
                <a:solidFill>
                  <a:srgbClr val="595959"/>
                </a:solidFill>
                <a:latin typeface="Calibri"/>
                <a:ea typeface="Calibri"/>
                <a:cs typeface="Calibri"/>
                <a:sym typeface="Calibri"/>
              </a:rPr>
              <a:t> </a:t>
            </a:r>
            <a:r>
              <a:rPr lang="en-GB" sz="5400" b="1" i="0" u="none" strike="noStrike" cap="none" dirty="0" err="1">
                <a:solidFill>
                  <a:srgbClr val="595959"/>
                </a:solidFill>
                <a:latin typeface="Calibri"/>
                <a:ea typeface="Calibri"/>
                <a:cs typeface="Calibri"/>
                <a:sym typeface="Calibri"/>
              </a:rPr>
              <a:t>Pembuat</a:t>
            </a:r>
            <a:r>
              <a:rPr lang="en-GB" sz="5400" b="1" i="0" u="none" strike="noStrike" cap="none" dirty="0">
                <a:solidFill>
                  <a:srgbClr val="595959"/>
                </a:solidFill>
                <a:latin typeface="Calibri"/>
                <a:ea typeface="Calibri"/>
                <a:cs typeface="Calibri"/>
                <a:sym typeface="Calibri"/>
              </a:rPr>
              <a:t> </a:t>
            </a:r>
            <a:r>
              <a:rPr lang="en-GB" sz="5400" b="1" i="0" u="none" strike="noStrike" cap="none" dirty="0" err="1">
                <a:solidFill>
                  <a:srgbClr val="595959"/>
                </a:solidFill>
                <a:latin typeface="Calibri"/>
                <a:ea typeface="Calibri"/>
                <a:cs typeface="Calibri"/>
                <a:sym typeface="Calibri"/>
              </a:rPr>
              <a:t>Perubahan</a:t>
            </a:r>
            <a:r>
              <a:rPr lang="en-GB" sz="5400" b="1" i="0" u="none" strike="noStrike" cap="none" dirty="0">
                <a:solidFill>
                  <a:srgbClr val="595959"/>
                </a:solidFill>
                <a:latin typeface="Calibri"/>
                <a:ea typeface="Calibri"/>
                <a:cs typeface="Calibri"/>
                <a:sym typeface="Calibri"/>
              </a:rPr>
              <a:t> </a:t>
            </a:r>
            <a:r>
              <a:rPr lang="en-GB" sz="5400" b="0" i="0" u="none" strike="noStrike" cap="none" dirty="0" err="1">
                <a:solidFill>
                  <a:srgbClr val="595959"/>
                </a:solidFill>
                <a:latin typeface="Calibri"/>
                <a:ea typeface="Calibri"/>
                <a:cs typeface="Calibri"/>
                <a:sym typeface="Calibri"/>
              </a:rPr>
              <a:t>Lokal</a:t>
            </a:r>
            <a:r>
              <a:rPr lang="en-GB" sz="5400" b="0" i="0" u="none" strike="noStrike" cap="none" dirty="0">
                <a:solidFill>
                  <a:srgbClr val="595959"/>
                </a:solidFill>
                <a:latin typeface="Calibri"/>
                <a:ea typeface="Calibri"/>
                <a:cs typeface="Calibri"/>
                <a:sym typeface="Calibri"/>
              </a:rPr>
              <a:t>​</a:t>
            </a:r>
            <a:endParaRPr sz="5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149"/>
        <p:cNvGrpSpPr/>
        <p:nvPr/>
      </p:nvGrpSpPr>
      <p:grpSpPr>
        <a:xfrm>
          <a:off x="0" y="0"/>
          <a:ext cx="0" cy="0"/>
          <a:chOff x="0" y="0"/>
          <a:chExt cx="0" cy="0"/>
        </a:xfrm>
      </p:grpSpPr>
      <p:pic>
        <p:nvPicPr>
          <p:cNvPr id="150" name="Google Shape;150;p10"/>
          <p:cNvPicPr preferRelativeResize="0"/>
          <p:nvPr/>
        </p:nvPicPr>
        <p:blipFill rotWithShape="1">
          <a:blip r:embed="rId3">
            <a:alphaModFix/>
          </a:blip>
          <a:srcRect/>
          <a:stretch/>
        </p:blipFill>
        <p:spPr>
          <a:xfrm>
            <a:off x="3953025" y="1525188"/>
            <a:ext cx="4262451" cy="423624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pic>
        <p:nvPicPr>
          <p:cNvPr id="158" name="Google Shape;158;p11"/>
          <p:cNvPicPr preferRelativeResize="0"/>
          <p:nvPr/>
        </p:nvPicPr>
        <p:blipFill rotWithShape="1">
          <a:blip r:embed="rId3">
            <a:alphaModFix/>
          </a:blip>
          <a:srcRect/>
          <a:stretch/>
        </p:blipFill>
        <p:spPr>
          <a:xfrm rot="-448312">
            <a:off x="894167" y="1901063"/>
            <a:ext cx="3171824" cy="4117639"/>
          </a:xfrm>
          <a:prstGeom prst="rect">
            <a:avLst/>
          </a:prstGeom>
          <a:noFill/>
          <a:ln>
            <a:noFill/>
          </a:ln>
        </p:spPr>
      </p:pic>
      <p:pic>
        <p:nvPicPr>
          <p:cNvPr id="159" name="Google Shape;159;p11"/>
          <p:cNvPicPr preferRelativeResize="0"/>
          <p:nvPr/>
        </p:nvPicPr>
        <p:blipFill rotWithShape="1">
          <a:blip r:embed="rId4">
            <a:alphaModFix/>
          </a:blip>
          <a:srcRect/>
          <a:stretch/>
        </p:blipFill>
        <p:spPr>
          <a:xfrm>
            <a:off x="4510087" y="969288"/>
            <a:ext cx="3171825" cy="4114800"/>
          </a:xfrm>
          <a:prstGeom prst="rect">
            <a:avLst/>
          </a:prstGeom>
          <a:noFill/>
          <a:ln>
            <a:noFill/>
          </a:ln>
        </p:spPr>
      </p:pic>
      <p:pic>
        <p:nvPicPr>
          <p:cNvPr id="160" name="Google Shape;160;p11"/>
          <p:cNvPicPr preferRelativeResize="0"/>
          <p:nvPr/>
        </p:nvPicPr>
        <p:blipFill rotWithShape="1">
          <a:blip r:embed="rId5">
            <a:alphaModFix/>
          </a:blip>
          <a:srcRect/>
          <a:stretch/>
        </p:blipFill>
        <p:spPr>
          <a:xfrm rot="552908">
            <a:off x="8226684" y="1865996"/>
            <a:ext cx="3162300" cy="4114800"/>
          </a:xfrm>
          <a:prstGeom prst="rect">
            <a:avLst/>
          </a:prstGeom>
          <a:noFill/>
          <a:ln>
            <a:noFill/>
          </a:ln>
        </p:spPr>
      </p:pic>
      <p:sp>
        <p:nvSpPr>
          <p:cNvPr id="161" name="Google Shape;161;p11"/>
          <p:cNvSpPr txBox="1"/>
          <p:nvPr/>
        </p:nvSpPr>
        <p:spPr>
          <a:xfrm rot="-448312">
            <a:off x="1300133" y="3224157"/>
            <a:ext cx="2222788"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000" b="0" i="0" dirty="0" err="1">
                <a:solidFill>
                  <a:srgbClr val="000000"/>
                </a:solidFill>
                <a:latin typeface="Calibri"/>
                <a:ea typeface="Calibri"/>
                <a:cs typeface="Calibri"/>
                <a:sym typeface="Calibri"/>
              </a:rPr>
              <a:t>Deklarasi</a:t>
            </a:r>
            <a:r>
              <a:rPr lang="en-GB" sz="2000" b="0" i="0" dirty="0">
                <a:solidFill>
                  <a:srgbClr val="000000"/>
                </a:solidFill>
                <a:latin typeface="Calibri"/>
                <a:ea typeface="Calibri"/>
                <a:cs typeface="Calibri"/>
                <a:sym typeface="Calibri"/>
              </a:rPr>
              <a:t> Universal </a:t>
            </a:r>
            <a:endParaRPr dirty="0"/>
          </a:p>
          <a:p>
            <a:pPr marL="0" marR="0" lvl="0" indent="0" algn="ctr" rtl="0">
              <a:spcBef>
                <a:spcPts val="0"/>
              </a:spcBef>
              <a:spcAft>
                <a:spcPts val="0"/>
              </a:spcAft>
              <a:buNone/>
            </a:pPr>
            <a:r>
              <a:rPr lang="en-GB" sz="2000" b="0" i="0" dirty="0" err="1">
                <a:solidFill>
                  <a:srgbClr val="000000"/>
                </a:solidFill>
                <a:latin typeface="Calibri"/>
                <a:ea typeface="Calibri"/>
                <a:cs typeface="Calibri"/>
                <a:sym typeface="Calibri"/>
              </a:rPr>
              <a:t>Hak</a:t>
            </a:r>
            <a:r>
              <a:rPr lang="en-GB" sz="2000" b="0" i="0" dirty="0">
                <a:solidFill>
                  <a:srgbClr val="000000"/>
                </a:solidFill>
                <a:latin typeface="Calibri"/>
                <a:ea typeface="Calibri"/>
                <a:cs typeface="Calibri"/>
                <a:sym typeface="Calibri"/>
              </a:rPr>
              <a:t> </a:t>
            </a:r>
            <a:r>
              <a:rPr lang="en-GB" sz="2000" b="0" i="0" dirty="0" err="1">
                <a:solidFill>
                  <a:srgbClr val="000000"/>
                </a:solidFill>
                <a:latin typeface="Calibri"/>
                <a:ea typeface="Calibri"/>
                <a:cs typeface="Calibri"/>
                <a:sym typeface="Calibri"/>
              </a:rPr>
              <a:t>Asasi</a:t>
            </a:r>
            <a:r>
              <a:rPr lang="en-GB" sz="2000" b="0" i="0" dirty="0">
                <a:solidFill>
                  <a:srgbClr val="000000"/>
                </a:solidFill>
                <a:latin typeface="Calibri"/>
                <a:ea typeface="Calibri"/>
                <a:cs typeface="Calibri"/>
                <a:sym typeface="Calibri"/>
              </a:rPr>
              <a:t> </a:t>
            </a:r>
            <a:r>
              <a:rPr lang="en-GB" sz="2000" b="0" i="0" dirty="0" err="1">
                <a:solidFill>
                  <a:srgbClr val="000000"/>
                </a:solidFill>
                <a:latin typeface="Calibri"/>
                <a:ea typeface="Calibri"/>
                <a:cs typeface="Calibri"/>
                <a:sym typeface="Calibri"/>
              </a:rPr>
              <a:t>Manusia</a:t>
            </a:r>
            <a:r>
              <a:rPr lang="en-GB" sz="2000" dirty="0">
                <a:solidFill>
                  <a:schemeClr val="dk1"/>
                </a:solidFill>
                <a:highlight>
                  <a:srgbClr val="FF00FF"/>
                </a:highlight>
                <a:latin typeface="Calibri"/>
                <a:ea typeface="Calibri"/>
                <a:cs typeface="Calibri"/>
                <a:sym typeface="Calibri"/>
              </a:rPr>
              <a:t> </a:t>
            </a:r>
            <a:endParaRPr dirty="0"/>
          </a:p>
        </p:txBody>
      </p:sp>
      <p:sp>
        <p:nvSpPr>
          <p:cNvPr id="162" name="Google Shape;162;p11"/>
          <p:cNvSpPr txBox="1"/>
          <p:nvPr/>
        </p:nvSpPr>
        <p:spPr>
          <a:xfrm rot="553073">
            <a:off x="8464598" y="2835927"/>
            <a:ext cx="2619667" cy="1323399"/>
          </a:xfrm>
          <a:prstGeom prst="rect">
            <a:avLst/>
          </a:prstGeom>
          <a:noFill/>
          <a:ln>
            <a:noFill/>
          </a:ln>
        </p:spPr>
        <p:txBody>
          <a:bodyPr spcFirstLastPara="1" wrap="square" lIns="91425" tIns="45700" rIns="91425" bIns="45700" anchor="t" anchorCtr="0">
            <a:spAutoFit/>
          </a:bodyPr>
          <a:lstStyle/>
          <a:p>
            <a:pPr lvl="0" algn="ctr" rtl="0">
              <a:spcBef>
                <a:spcPts val="0"/>
              </a:spcBef>
              <a:spcAft>
                <a:spcPts val="0"/>
              </a:spcAft>
              <a:buClr>
                <a:schemeClr val="dk1"/>
              </a:buClr>
              <a:buSzPts val="2000"/>
            </a:pPr>
            <a:r>
              <a:rPr lang="en-GB" sz="2000" dirty="0" err="1">
                <a:solidFill>
                  <a:schemeClr val="dk1"/>
                </a:solidFill>
                <a:latin typeface="Calibri"/>
                <a:ea typeface="Calibri"/>
                <a:cs typeface="Calibri"/>
                <a:sym typeface="Calibri"/>
              </a:rPr>
              <a:t>Perjanjian</a:t>
            </a:r>
            <a:r>
              <a:rPr lang="en-GB" sz="2000" dirty="0">
                <a:solidFill>
                  <a:schemeClr val="dk1"/>
                </a:solidFill>
                <a:latin typeface="Calibri"/>
                <a:ea typeface="Calibri"/>
                <a:cs typeface="Calibri"/>
                <a:sym typeface="Calibri"/>
              </a:rPr>
              <a:t> </a:t>
            </a:r>
            <a:r>
              <a:rPr lang="en-GB" sz="2000" dirty="0" err="1">
                <a:solidFill>
                  <a:schemeClr val="dk1"/>
                </a:solidFill>
                <a:latin typeface="Calibri"/>
                <a:cs typeface="Calibri"/>
                <a:sym typeface="Calibri"/>
              </a:rPr>
              <a:t>Internasional</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tentang</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Hak</a:t>
            </a:r>
            <a:r>
              <a:rPr lang="en-GB" sz="2000" dirty="0">
                <a:solidFill>
                  <a:schemeClr val="dk1"/>
                </a:solidFill>
                <a:latin typeface="Calibri"/>
                <a:ea typeface="Calibri"/>
                <a:cs typeface="Calibri"/>
                <a:sym typeface="Calibri"/>
              </a:rPr>
              <a:t> Ekonomi, Sosial dan </a:t>
            </a:r>
            <a:r>
              <a:rPr lang="en-GB" sz="2000" dirty="0" err="1">
                <a:solidFill>
                  <a:schemeClr val="dk1"/>
                </a:solidFill>
                <a:latin typeface="Calibri"/>
                <a:ea typeface="Calibri"/>
                <a:cs typeface="Calibri"/>
                <a:sym typeface="Calibri"/>
              </a:rPr>
              <a:t>Budaya</a:t>
            </a:r>
            <a:r>
              <a:rPr lang="en-GB" sz="2000" dirty="0">
                <a:solidFill>
                  <a:schemeClr val="dk1"/>
                </a:solidFill>
                <a:latin typeface="Calibri"/>
                <a:ea typeface="Calibri"/>
                <a:cs typeface="Calibri"/>
                <a:sym typeface="Calibri"/>
              </a:rPr>
              <a:t> (ICESCR)</a:t>
            </a:r>
            <a:endParaRPr sz="2000" dirty="0"/>
          </a:p>
        </p:txBody>
      </p:sp>
      <p:sp>
        <p:nvSpPr>
          <p:cNvPr id="163" name="Google Shape;163;p11"/>
          <p:cNvSpPr txBox="1"/>
          <p:nvPr/>
        </p:nvSpPr>
        <p:spPr>
          <a:xfrm>
            <a:off x="4913411" y="1925600"/>
            <a:ext cx="2212981" cy="1323399"/>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None/>
            </a:pPr>
            <a:r>
              <a:rPr lang="en-GB" sz="2000" dirty="0" err="1">
                <a:solidFill>
                  <a:schemeClr val="dk1"/>
                </a:solidFill>
                <a:latin typeface="Calibri"/>
                <a:ea typeface="Calibri"/>
                <a:cs typeface="Calibri"/>
                <a:sym typeface="Calibri"/>
              </a:rPr>
              <a:t>Perjanjian</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Internasional</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tentang</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Hak</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Sipil</a:t>
            </a:r>
            <a:r>
              <a:rPr lang="en-GB" sz="2000" dirty="0">
                <a:solidFill>
                  <a:schemeClr val="dk1"/>
                </a:solidFill>
                <a:latin typeface="Calibri"/>
                <a:ea typeface="Calibri"/>
                <a:cs typeface="Calibri"/>
                <a:sym typeface="Calibri"/>
              </a:rPr>
              <a:t> dan </a:t>
            </a:r>
            <a:r>
              <a:rPr lang="en-GB" sz="2000" dirty="0" err="1">
                <a:solidFill>
                  <a:schemeClr val="dk1"/>
                </a:solidFill>
                <a:latin typeface="Calibri"/>
                <a:ea typeface="Calibri"/>
                <a:cs typeface="Calibri"/>
                <a:sym typeface="Calibri"/>
              </a:rPr>
              <a:t>Politik</a:t>
            </a:r>
            <a:r>
              <a:rPr lang="en-GB" sz="2000" dirty="0">
                <a:solidFill>
                  <a:schemeClr val="dk1"/>
                </a:solidFill>
                <a:latin typeface="Calibri"/>
                <a:ea typeface="Calibri"/>
                <a:cs typeface="Calibri"/>
                <a:sym typeface="Calibri"/>
              </a:rPr>
              <a:t> (ICCPR)</a:t>
            </a:r>
            <a:endParaRPr sz="2000" dirty="0"/>
          </a:p>
        </p:txBody>
      </p:sp>
      <p:pic>
        <p:nvPicPr>
          <p:cNvPr id="164" name="Google Shape;164;p11"/>
          <p:cNvPicPr preferRelativeResize="0"/>
          <p:nvPr/>
        </p:nvPicPr>
        <p:blipFill rotWithShape="1">
          <a:blip r:embed="rId6">
            <a:alphaModFix/>
          </a:blip>
          <a:srcRect/>
          <a:stretch/>
        </p:blipFill>
        <p:spPr>
          <a:xfrm rot="-448312">
            <a:off x="1898632" y="2235975"/>
            <a:ext cx="776710" cy="722878"/>
          </a:xfrm>
          <a:prstGeom prst="rect">
            <a:avLst/>
          </a:prstGeom>
          <a:noFill/>
          <a:ln>
            <a:noFill/>
          </a:ln>
        </p:spPr>
      </p:pic>
      <p:pic>
        <p:nvPicPr>
          <p:cNvPr id="165" name="Google Shape;165;p11"/>
          <p:cNvPicPr preferRelativeResize="0"/>
          <p:nvPr/>
        </p:nvPicPr>
        <p:blipFill rotWithShape="1">
          <a:blip r:embed="rId6">
            <a:alphaModFix/>
          </a:blip>
          <a:srcRect/>
          <a:stretch/>
        </p:blipFill>
        <p:spPr>
          <a:xfrm rot="552908">
            <a:off x="9600455" y="2170562"/>
            <a:ext cx="776710" cy="722878"/>
          </a:xfrm>
          <a:prstGeom prst="rect">
            <a:avLst/>
          </a:prstGeom>
          <a:noFill/>
          <a:ln>
            <a:noFill/>
          </a:ln>
        </p:spPr>
      </p:pic>
      <p:pic>
        <p:nvPicPr>
          <p:cNvPr id="166" name="Google Shape;166;p11"/>
          <p:cNvPicPr preferRelativeResize="0"/>
          <p:nvPr/>
        </p:nvPicPr>
        <p:blipFill rotWithShape="1">
          <a:blip r:embed="rId6">
            <a:alphaModFix/>
          </a:blip>
          <a:srcRect/>
          <a:stretch/>
        </p:blipFill>
        <p:spPr>
          <a:xfrm>
            <a:off x="5712407" y="1198436"/>
            <a:ext cx="776710" cy="72287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173"/>
        <p:cNvGrpSpPr/>
        <p:nvPr/>
      </p:nvGrpSpPr>
      <p:grpSpPr>
        <a:xfrm>
          <a:off x="0" y="0"/>
          <a:ext cx="0" cy="0"/>
          <a:chOff x="0" y="0"/>
          <a:chExt cx="0" cy="0"/>
        </a:xfrm>
      </p:grpSpPr>
      <p:sp>
        <p:nvSpPr>
          <p:cNvPr id="174" name="Google Shape;174;p12"/>
          <p:cNvSpPr txBox="1"/>
          <p:nvPr/>
        </p:nvSpPr>
        <p:spPr>
          <a:xfrm>
            <a:off x="6084251" y="1639693"/>
            <a:ext cx="6084300"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800" b="1">
                <a:solidFill>
                  <a:schemeClr val="dk1"/>
                </a:solidFill>
                <a:latin typeface="Calibri"/>
                <a:ea typeface="Calibri"/>
                <a:cs typeface="Calibri"/>
                <a:sym typeface="Calibri"/>
              </a:rPr>
              <a:t>Perjanjian Internasional tentang Hak Ekonomi, Sosial dan Budaya (ICESCR)</a:t>
            </a:r>
            <a:endParaRPr sz="2800"/>
          </a:p>
        </p:txBody>
      </p:sp>
      <p:pic>
        <p:nvPicPr>
          <p:cNvPr id="175" name="Google Shape;175;p12"/>
          <p:cNvPicPr preferRelativeResize="0"/>
          <p:nvPr/>
        </p:nvPicPr>
        <p:blipFill rotWithShape="1">
          <a:blip r:embed="rId3">
            <a:alphaModFix/>
          </a:blip>
          <a:srcRect/>
          <a:stretch/>
        </p:blipFill>
        <p:spPr>
          <a:xfrm>
            <a:off x="2114143" y="632391"/>
            <a:ext cx="1635175" cy="832404"/>
          </a:xfrm>
          <a:prstGeom prst="rect">
            <a:avLst/>
          </a:prstGeom>
          <a:noFill/>
          <a:ln>
            <a:noFill/>
          </a:ln>
        </p:spPr>
      </p:pic>
      <p:sp>
        <p:nvSpPr>
          <p:cNvPr id="176" name="Google Shape;176;p12"/>
          <p:cNvSpPr txBox="1"/>
          <p:nvPr/>
        </p:nvSpPr>
        <p:spPr>
          <a:xfrm>
            <a:off x="-11749" y="1639693"/>
            <a:ext cx="6084300"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2800" b="1" dirty="0" err="1">
                <a:solidFill>
                  <a:schemeClr val="dk1"/>
                </a:solidFill>
                <a:latin typeface="Calibri"/>
                <a:ea typeface="Calibri"/>
                <a:cs typeface="Calibri"/>
                <a:sym typeface="Calibri"/>
              </a:rPr>
              <a:t>Perjanjian</a:t>
            </a:r>
            <a:r>
              <a:rPr lang="en-GB" sz="2800" b="1" dirty="0">
                <a:solidFill>
                  <a:schemeClr val="dk1"/>
                </a:solidFill>
                <a:latin typeface="Calibri"/>
                <a:ea typeface="Calibri"/>
                <a:cs typeface="Calibri"/>
                <a:sym typeface="Calibri"/>
              </a:rPr>
              <a:t> </a:t>
            </a:r>
            <a:r>
              <a:rPr lang="en-GB" sz="2800" b="1" dirty="0" err="1">
                <a:solidFill>
                  <a:schemeClr val="dk1"/>
                </a:solidFill>
                <a:latin typeface="Calibri"/>
                <a:ea typeface="Calibri"/>
                <a:cs typeface="Calibri"/>
                <a:sym typeface="Calibri"/>
              </a:rPr>
              <a:t>Internasional</a:t>
            </a:r>
            <a:r>
              <a:rPr lang="en-GB" sz="2800" b="1" dirty="0">
                <a:solidFill>
                  <a:schemeClr val="dk1"/>
                </a:solidFill>
                <a:latin typeface="Calibri"/>
                <a:ea typeface="Calibri"/>
                <a:cs typeface="Calibri"/>
                <a:sym typeface="Calibri"/>
              </a:rPr>
              <a:t> </a:t>
            </a:r>
            <a:r>
              <a:rPr lang="en-GB" sz="2800" b="1" dirty="0" err="1">
                <a:solidFill>
                  <a:schemeClr val="dk1"/>
                </a:solidFill>
                <a:latin typeface="Calibri"/>
                <a:ea typeface="Calibri"/>
                <a:cs typeface="Calibri"/>
                <a:sym typeface="Calibri"/>
              </a:rPr>
              <a:t>tentang</a:t>
            </a:r>
            <a:r>
              <a:rPr lang="en-GB" sz="2800" b="1" dirty="0">
                <a:solidFill>
                  <a:schemeClr val="dk1"/>
                </a:solidFill>
                <a:latin typeface="Calibri"/>
                <a:ea typeface="Calibri"/>
                <a:cs typeface="Calibri"/>
                <a:sym typeface="Calibri"/>
              </a:rPr>
              <a:t> </a:t>
            </a:r>
            <a:r>
              <a:rPr lang="en-GB" sz="2800" b="1" dirty="0" err="1">
                <a:solidFill>
                  <a:schemeClr val="dk1"/>
                </a:solidFill>
                <a:latin typeface="Calibri"/>
                <a:ea typeface="Calibri"/>
                <a:cs typeface="Calibri"/>
                <a:sym typeface="Calibri"/>
              </a:rPr>
              <a:t>Hak</a:t>
            </a:r>
            <a:r>
              <a:rPr lang="en-GB" sz="2800" b="1" dirty="0">
                <a:solidFill>
                  <a:schemeClr val="dk1"/>
                </a:solidFill>
                <a:latin typeface="Calibri"/>
                <a:ea typeface="Calibri"/>
                <a:cs typeface="Calibri"/>
                <a:sym typeface="Calibri"/>
              </a:rPr>
              <a:t> </a:t>
            </a:r>
            <a:r>
              <a:rPr lang="en-GB" sz="2800" b="1" dirty="0" err="1">
                <a:solidFill>
                  <a:schemeClr val="dk1"/>
                </a:solidFill>
                <a:latin typeface="Calibri"/>
                <a:ea typeface="Calibri"/>
                <a:cs typeface="Calibri"/>
                <a:sym typeface="Calibri"/>
              </a:rPr>
              <a:t>Sipil</a:t>
            </a:r>
            <a:r>
              <a:rPr lang="en-GB" sz="2800" b="1" dirty="0">
                <a:solidFill>
                  <a:schemeClr val="dk1"/>
                </a:solidFill>
                <a:latin typeface="Calibri"/>
                <a:ea typeface="Calibri"/>
                <a:cs typeface="Calibri"/>
                <a:sym typeface="Calibri"/>
              </a:rPr>
              <a:t> dan </a:t>
            </a:r>
            <a:r>
              <a:rPr lang="en-GB" sz="2800" b="1" dirty="0" err="1">
                <a:solidFill>
                  <a:schemeClr val="dk1"/>
                </a:solidFill>
                <a:latin typeface="Calibri"/>
                <a:ea typeface="Calibri"/>
                <a:cs typeface="Calibri"/>
                <a:sym typeface="Calibri"/>
              </a:rPr>
              <a:t>Politik</a:t>
            </a:r>
            <a:r>
              <a:rPr lang="en-GB" sz="2800" b="1" dirty="0">
                <a:solidFill>
                  <a:schemeClr val="dk1"/>
                </a:solidFill>
                <a:latin typeface="Calibri"/>
                <a:ea typeface="Calibri"/>
                <a:cs typeface="Calibri"/>
                <a:sym typeface="Calibri"/>
              </a:rPr>
              <a:t> (ICCPR)</a:t>
            </a:r>
            <a:endParaRPr sz="2800" dirty="0"/>
          </a:p>
        </p:txBody>
      </p:sp>
      <p:pic>
        <p:nvPicPr>
          <p:cNvPr id="177" name="Google Shape;177;p12"/>
          <p:cNvPicPr preferRelativeResize="0"/>
          <p:nvPr/>
        </p:nvPicPr>
        <p:blipFill rotWithShape="1">
          <a:blip r:embed="rId3">
            <a:alphaModFix/>
          </a:blip>
          <a:srcRect/>
          <a:stretch/>
        </p:blipFill>
        <p:spPr>
          <a:xfrm>
            <a:off x="8308788" y="632391"/>
            <a:ext cx="1635175" cy="832404"/>
          </a:xfrm>
          <a:prstGeom prst="rect">
            <a:avLst/>
          </a:prstGeom>
          <a:noFill/>
          <a:ln>
            <a:noFill/>
          </a:ln>
        </p:spPr>
      </p:pic>
      <p:pic>
        <p:nvPicPr>
          <p:cNvPr id="178" name="Google Shape;178;p12" descr="En bild som visar karta&#10;&#10;Automatiskt genererad beskrivning"/>
          <p:cNvPicPr preferRelativeResize="0"/>
          <p:nvPr/>
        </p:nvPicPr>
        <p:blipFill rotWithShape="1">
          <a:blip r:embed="rId4">
            <a:alphaModFix/>
          </a:blip>
          <a:srcRect/>
          <a:stretch/>
        </p:blipFill>
        <p:spPr>
          <a:xfrm>
            <a:off x="-277472" y="2883473"/>
            <a:ext cx="6084252" cy="3525348"/>
          </a:xfrm>
          <a:prstGeom prst="rect">
            <a:avLst/>
          </a:prstGeom>
          <a:noFill/>
          <a:ln>
            <a:noFill/>
          </a:ln>
        </p:spPr>
      </p:pic>
      <p:pic>
        <p:nvPicPr>
          <p:cNvPr id="179" name="Google Shape;179;p12" descr="En bild som visar karta&#10;&#10;Automatiskt genererad beskrivning"/>
          <p:cNvPicPr preferRelativeResize="0"/>
          <p:nvPr/>
        </p:nvPicPr>
        <p:blipFill rotWithShape="1">
          <a:blip r:embed="rId5">
            <a:alphaModFix/>
          </a:blip>
          <a:srcRect/>
          <a:stretch/>
        </p:blipFill>
        <p:spPr>
          <a:xfrm>
            <a:off x="6072503" y="2883947"/>
            <a:ext cx="6083988" cy="35244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186"/>
        <p:cNvGrpSpPr/>
        <p:nvPr/>
      </p:nvGrpSpPr>
      <p:grpSpPr>
        <a:xfrm>
          <a:off x="0" y="0"/>
          <a:ext cx="0" cy="0"/>
          <a:chOff x="0" y="0"/>
          <a:chExt cx="0" cy="0"/>
        </a:xfrm>
      </p:grpSpPr>
      <p:pic>
        <p:nvPicPr>
          <p:cNvPr id="187" name="Google Shape;187;p13"/>
          <p:cNvPicPr preferRelativeResize="0"/>
          <p:nvPr/>
        </p:nvPicPr>
        <p:blipFill rotWithShape="1">
          <a:blip r:embed="rId3">
            <a:alphaModFix/>
          </a:blip>
          <a:srcRect/>
          <a:stretch/>
        </p:blipFill>
        <p:spPr>
          <a:xfrm>
            <a:off x="1919185" y="1538057"/>
            <a:ext cx="4165066" cy="4139462"/>
          </a:xfrm>
          <a:prstGeom prst="rect">
            <a:avLst/>
          </a:prstGeom>
          <a:noFill/>
          <a:ln>
            <a:noFill/>
          </a:ln>
        </p:spPr>
      </p:pic>
      <p:pic>
        <p:nvPicPr>
          <p:cNvPr id="188" name="Google Shape;188;p13"/>
          <p:cNvPicPr preferRelativeResize="0"/>
          <p:nvPr/>
        </p:nvPicPr>
        <p:blipFill rotWithShape="1">
          <a:blip r:embed="rId4">
            <a:alphaModFix/>
          </a:blip>
          <a:srcRect/>
          <a:stretch/>
        </p:blipFill>
        <p:spPr>
          <a:xfrm>
            <a:off x="7135213" y="4807461"/>
            <a:ext cx="2212931" cy="1242729"/>
          </a:xfrm>
          <a:prstGeom prst="rect">
            <a:avLst/>
          </a:prstGeom>
          <a:noFill/>
          <a:ln>
            <a:noFill/>
          </a:ln>
        </p:spPr>
      </p:pic>
      <p:pic>
        <p:nvPicPr>
          <p:cNvPr id="189" name="Google Shape;189;p13"/>
          <p:cNvPicPr preferRelativeResize="0"/>
          <p:nvPr/>
        </p:nvPicPr>
        <p:blipFill rotWithShape="1">
          <a:blip r:embed="rId5">
            <a:alphaModFix/>
          </a:blip>
          <a:srcRect/>
          <a:stretch/>
        </p:blipFill>
        <p:spPr>
          <a:xfrm>
            <a:off x="7135213" y="756989"/>
            <a:ext cx="1815737" cy="1867988"/>
          </a:xfrm>
          <a:prstGeom prst="rect">
            <a:avLst/>
          </a:prstGeom>
          <a:noFill/>
          <a:ln>
            <a:noFill/>
          </a:ln>
        </p:spPr>
      </p:pic>
      <p:pic>
        <p:nvPicPr>
          <p:cNvPr id="190" name="Google Shape;190;p13"/>
          <p:cNvPicPr preferRelativeResize="0"/>
          <p:nvPr/>
        </p:nvPicPr>
        <p:blipFill rotWithShape="1">
          <a:blip r:embed="rId6">
            <a:alphaModFix/>
          </a:blip>
          <a:srcRect/>
          <a:stretch/>
        </p:blipFill>
        <p:spPr>
          <a:xfrm rot="240902">
            <a:off x="7359384" y="2671929"/>
            <a:ext cx="1367394" cy="1871718"/>
          </a:xfrm>
          <a:prstGeom prst="rect">
            <a:avLst/>
          </a:prstGeom>
          <a:noFill/>
          <a:ln>
            <a:noFill/>
          </a:ln>
        </p:spPr>
      </p:pic>
      <p:sp>
        <p:nvSpPr>
          <p:cNvPr id="191" name="Google Shape;191;p13"/>
          <p:cNvSpPr txBox="1"/>
          <p:nvPr/>
        </p:nvSpPr>
        <p:spPr>
          <a:xfrm>
            <a:off x="9418590" y="1487776"/>
            <a:ext cx="249909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err="1">
                <a:solidFill>
                  <a:schemeClr val="dk1"/>
                </a:solidFill>
                <a:latin typeface="Calibri"/>
                <a:ea typeface="Calibri"/>
                <a:cs typeface="Calibri"/>
                <a:sym typeface="Calibri"/>
              </a:rPr>
              <a:t>Menghormati</a:t>
            </a:r>
            <a:endParaRPr sz="2800" dirty="0"/>
          </a:p>
        </p:txBody>
      </p:sp>
      <p:sp>
        <p:nvSpPr>
          <p:cNvPr id="192" name="Google Shape;192;p13"/>
          <p:cNvSpPr txBox="1"/>
          <p:nvPr/>
        </p:nvSpPr>
        <p:spPr>
          <a:xfrm>
            <a:off x="9418590" y="3291680"/>
            <a:ext cx="224001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err="1">
                <a:solidFill>
                  <a:schemeClr val="dk1"/>
                </a:solidFill>
                <a:latin typeface="Calibri"/>
                <a:ea typeface="Calibri"/>
                <a:cs typeface="Calibri"/>
                <a:sym typeface="Calibri"/>
              </a:rPr>
              <a:t>Melindungi</a:t>
            </a:r>
            <a:endParaRPr sz="2800" dirty="0"/>
          </a:p>
        </p:txBody>
      </p:sp>
      <p:sp>
        <p:nvSpPr>
          <p:cNvPr id="193" name="Google Shape;193;p13"/>
          <p:cNvSpPr txBox="1"/>
          <p:nvPr/>
        </p:nvSpPr>
        <p:spPr>
          <a:xfrm>
            <a:off x="9418590" y="5095584"/>
            <a:ext cx="224001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err="1">
                <a:solidFill>
                  <a:schemeClr val="dk1"/>
                </a:solidFill>
                <a:latin typeface="Calibri"/>
                <a:ea typeface="Calibri"/>
                <a:cs typeface="Calibri"/>
                <a:sym typeface="Calibri"/>
              </a:rPr>
              <a:t>Mendukung</a:t>
            </a:r>
            <a:endParaRP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pic>
        <p:nvPicPr>
          <p:cNvPr id="201" name="Google Shape;201;p14"/>
          <p:cNvPicPr preferRelativeResize="0"/>
          <p:nvPr/>
        </p:nvPicPr>
        <p:blipFill rotWithShape="1">
          <a:blip r:embed="rId3">
            <a:alphaModFix/>
          </a:blip>
          <a:srcRect/>
          <a:stretch/>
        </p:blipFill>
        <p:spPr>
          <a:xfrm>
            <a:off x="6096000" y="2995940"/>
            <a:ext cx="5003011" cy="3452782"/>
          </a:xfrm>
          <a:prstGeom prst="rect">
            <a:avLst/>
          </a:prstGeom>
          <a:noFill/>
          <a:ln>
            <a:noFill/>
          </a:ln>
        </p:spPr>
      </p:pic>
      <p:sp>
        <p:nvSpPr>
          <p:cNvPr id="202" name="Google Shape;202;p14"/>
          <p:cNvSpPr/>
          <p:nvPr/>
        </p:nvSpPr>
        <p:spPr>
          <a:xfrm>
            <a:off x="1145666" y="1320730"/>
            <a:ext cx="10338578" cy="261606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Semua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manusia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terlahir</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bebas</a:t>
            </a:r>
            <a:r>
              <a:rPr lang="en-GB" sz="4000" b="1" dirty="0">
                <a:solidFill>
                  <a:schemeClr val="dk1"/>
                </a:solidFill>
                <a:latin typeface="Calibri"/>
                <a:ea typeface="Calibri"/>
                <a:cs typeface="Calibri"/>
                <a:sym typeface="Calibri"/>
              </a:rPr>
              <a:t> dan </a:t>
            </a:r>
          </a:p>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setara</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dalam</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martabat</a:t>
            </a:r>
            <a:r>
              <a:rPr lang="en-GB" sz="4000" b="1" dirty="0">
                <a:solidFill>
                  <a:schemeClr val="dk1"/>
                </a:solidFill>
                <a:latin typeface="Calibri"/>
                <a:ea typeface="Calibri"/>
                <a:cs typeface="Calibri"/>
                <a:sym typeface="Calibri"/>
              </a:rPr>
              <a:t> dan </a:t>
            </a:r>
            <a:r>
              <a:rPr lang="en-GB" sz="4000" b="1" dirty="0" err="1">
                <a:solidFill>
                  <a:schemeClr val="dk1"/>
                </a:solidFill>
                <a:latin typeface="Calibri"/>
                <a:ea typeface="Calibri"/>
                <a:cs typeface="Calibri"/>
                <a:sym typeface="Calibri"/>
              </a:rPr>
              <a:t>hak</a:t>
            </a:r>
            <a:r>
              <a:rPr lang="en-GB" sz="4000" b="1" dirty="0">
                <a:solidFill>
                  <a:schemeClr val="dk1"/>
                </a:solidFill>
                <a:latin typeface="Calibri"/>
                <a:ea typeface="Calibri"/>
                <a:cs typeface="Calibri"/>
                <a:sym typeface="Calibri"/>
              </a:rPr>
              <a:t>. </a:t>
            </a:r>
            <a:br>
              <a:rPr lang="en-GB" sz="4400" b="1" dirty="0">
                <a:solidFill>
                  <a:schemeClr val="dk1"/>
                </a:solidFill>
                <a:latin typeface="Calibri"/>
                <a:ea typeface="Calibri"/>
                <a:cs typeface="Calibri"/>
                <a:sym typeface="Calibri"/>
              </a:rPr>
            </a:br>
            <a:endParaRPr sz="28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2800" dirty="0" err="1">
                <a:solidFill>
                  <a:schemeClr val="dk1"/>
                </a:solidFill>
                <a:latin typeface="Calibri"/>
                <a:ea typeface="Calibri"/>
                <a:cs typeface="Calibri"/>
                <a:sym typeface="Calibri"/>
              </a:rPr>
              <a:t>Deklarasi</a:t>
            </a:r>
            <a:r>
              <a:rPr lang="en-GB" sz="2800" dirty="0">
                <a:solidFill>
                  <a:schemeClr val="dk1"/>
                </a:solidFill>
                <a:latin typeface="Calibri"/>
                <a:ea typeface="Calibri"/>
                <a:cs typeface="Calibri"/>
                <a:sym typeface="Calibri"/>
              </a:rPr>
              <a:t> Universal </a:t>
            </a:r>
            <a:endParaRPr dirty="0"/>
          </a:p>
          <a:p>
            <a:pPr marL="0" marR="0" lvl="0" indent="0" algn="l" rtl="0">
              <a:spcBef>
                <a:spcPts val="0"/>
              </a:spcBef>
              <a:spcAft>
                <a:spcPts val="0"/>
              </a:spcAft>
              <a:buNone/>
            </a:pPr>
            <a:r>
              <a:rPr lang="en-GB" sz="2800" dirty="0" err="1">
                <a:solidFill>
                  <a:schemeClr val="dk1"/>
                </a:solidFill>
                <a:latin typeface="Calibri"/>
                <a:ea typeface="Calibri"/>
                <a:cs typeface="Calibri"/>
                <a:sym typeface="Calibri"/>
              </a:rPr>
              <a:t>Hak</a:t>
            </a:r>
            <a:r>
              <a:rPr lang="en-GB" sz="2800" dirty="0">
                <a:solidFill>
                  <a:schemeClr val="dk1"/>
                </a:solidFill>
                <a:latin typeface="Calibri"/>
                <a:ea typeface="Calibri"/>
                <a:cs typeface="Calibri"/>
                <a:sym typeface="Calibri"/>
              </a:rPr>
              <a:t> </a:t>
            </a:r>
            <a:r>
              <a:rPr lang="en-GB" sz="2800" dirty="0" err="1">
                <a:solidFill>
                  <a:schemeClr val="dk1"/>
                </a:solidFill>
                <a:latin typeface="Calibri"/>
                <a:ea typeface="Calibri"/>
                <a:cs typeface="Calibri"/>
                <a:sym typeface="Calibri"/>
              </a:rPr>
              <a:t>Asasi</a:t>
            </a:r>
            <a:r>
              <a:rPr lang="en-GB" sz="2800" dirty="0">
                <a:solidFill>
                  <a:schemeClr val="dk1"/>
                </a:solidFill>
                <a:latin typeface="Calibri"/>
                <a:ea typeface="Calibri"/>
                <a:cs typeface="Calibri"/>
                <a:sym typeface="Calibri"/>
              </a:rPr>
              <a:t> </a:t>
            </a:r>
            <a:r>
              <a:rPr lang="en-GB" sz="2800" dirty="0" err="1">
                <a:solidFill>
                  <a:schemeClr val="dk1"/>
                </a:solidFill>
                <a:latin typeface="Calibri"/>
                <a:ea typeface="Calibri"/>
                <a:cs typeface="Calibri"/>
                <a:sym typeface="Calibri"/>
              </a:rPr>
              <a:t>Manusia</a:t>
            </a:r>
            <a:endParaRPr sz="2800" dirty="0">
              <a:solidFill>
                <a:schemeClr val="dk1"/>
              </a:solidFill>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209"/>
        <p:cNvGrpSpPr/>
        <p:nvPr/>
      </p:nvGrpSpPr>
      <p:grpSpPr>
        <a:xfrm>
          <a:off x="0" y="0"/>
          <a:ext cx="0" cy="0"/>
          <a:chOff x="0" y="0"/>
          <a:chExt cx="0" cy="0"/>
        </a:xfrm>
      </p:grpSpPr>
      <p:pic>
        <p:nvPicPr>
          <p:cNvPr id="210" name="Google Shape;210;p15"/>
          <p:cNvPicPr preferRelativeResize="0"/>
          <p:nvPr/>
        </p:nvPicPr>
        <p:blipFill rotWithShape="1">
          <a:blip r:embed="rId3">
            <a:alphaModFix/>
          </a:blip>
          <a:srcRect/>
          <a:stretch/>
        </p:blipFill>
        <p:spPr>
          <a:xfrm>
            <a:off x="3948112" y="1171574"/>
            <a:ext cx="4295775" cy="47720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217"/>
        <p:cNvGrpSpPr/>
        <p:nvPr/>
      </p:nvGrpSpPr>
      <p:grpSpPr>
        <a:xfrm>
          <a:off x="0" y="0"/>
          <a:ext cx="0" cy="0"/>
          <a:chOff x="0" y="0"/>
          <a:chExt cx="0" cy="0"/>
        </a:xfrm>
      </p:grpSpPr>
      <p:pic>
        <p:nvPicPr>
          <p:cNvPr id="218" name="Google Shape;218;p16"/>
          <p:cNvPicPr preferRelativeResize="0"/>
          <p:nvPr/>
        </p:nvPicPr>
        <p:blipFill rotWithShape="1">
          <a:blip r:embed="rId3">
            <a:alphaModFix/>
          </a:blip>
          <a:srcRect/>
          <a:stretch/>
        </p:blipFill>
        <p:spPr>
          <a:xfrm>
            <a:off x="4298074" y="1690998"/>
            <a:ext cx="3572354" cy="3790329"/>
          </a:xfrm>
          <a:prstGeom prst="rect">
            <a:avLst/>
          </a:prstGeom>
          <a:noFill/>
          <a:ln>
            <a:noFill/>
          </a:ln>
        </p:spPr>
      </p:pic>
      <p:sp>
        <p:nvSpPr>
          <p:cNvPr id="219" name="Google Shape;219;p16"/>
          <p:cNvSpPr txBox="1"/>
          <p:nvPr/>
        </p:nvSpPr>
        <p:spPr>
          <a:xfrm>
            <a:off x="5257469" y="2212042"/>
            <a:ext cx="167706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polisi</a:t>
            </a:r>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p17"/>
          <p:cNvPicPr preferRelativeResize="0"/>
          <p:nvPr/>
        </p:nvPicPr>
        <p:blipFill rotWithShape="1">
          <a:blip r:embed="rId3">
            <a:alphaModFix/>
          </a:blip>
          <a:srcRect/>
          <a:stretch/>
        </p:blipFill>
        <p:spPr>
          <a:xfrm>
            <a:off x="3452204" y="1126042"/>
            <a:ext cx="4358296" cy="514140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234"/>
        <p:cNvGrpSpPr/>
        <p:nvPr/>
      </p:nvGrpSpPr>
      <p:grpSpPr>
        <a:xfrm>
          <a:off x="0" y="0"/>
          <a:ext cx="0" cy="0"/>
          <a:chOff x="0" y="0"/>
          <a:chExt cx="0" cy="0"/>
        </a:xfrm>
      </p:grpSpPr>
      <p:pic>
        <p:nvPicPr>
          <p:cNvPr id="235" name="Google Shape;235;p18" descr="En bild som visar text, drottning&#10;&#10;Automatiskt genererad beskrivning"/>
          <p:cNvPicPr preferRelativeResize="0"/>
          <p:nvPr/>
        </p:nvPicPr>
        <p:blipFill rotWithShape="1">
          <a:blip r:embed="rId3">
            <a:alphaModFix/>
          </a:blip>
          <a:srcRect/>
          <a:stretch/>
        </p:blipFill>
        <p:spPr>
          <a:xfrm>
            <a:off x="2691052" y="1249596"/>
            <a:ext cx="6786397" cy="47304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242"/>
        <p:cNvGrpSpPr/>
        <p:nvPr/>
      </p:nvGrpSpPr>
      <p:grpSpPr>
        <a:xfrm>
          <a:off x="0" y="0"/>
          <a:ext cx="0" cy="0"/>
          <a:chOff x="0" y="0"/>
          <a:chExt cx="0" cy="0"/>
        </a:xfrm>
      </p:grpSpPr>
      <p:pic>
        <p:nvPicPr>
          <p:cNvPr id="243" name="Google Shape;243;p19" descr="En bild som visar text, clipart&#10;&#10;Automatiskt genererad beskrivning"/>
          <p:cNvPicPr preferRelativeResize="0"/>
          <p:nvPr/>
        </p:nvPicPr>
        <p:blipFill rotWithShape="1">
          <a:blip r:embed="rId3">
            <a:alphaModFix/>
          </a:blip>
          <a:srcRect/>
          <a:stretch/>
        </p:blipFill>
        <p:spPr>
          <a:xfrm>
            <a:off x="1319331" y="1511077"/>
            <a:ext cx="9553337" cy="441077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6A2AB"/>
        </a:solidFill>
        <a:effectLst/>
      </p:bgPr>
    </p:bg>
    <p:spTree>
      <p:nvGrpSpPr>
        <p:cNvPr id="1" name="Shape 54"/>
        <p:cNvGrpSpPr/>
        <p:nvPr/>
      </p:nvGrpSpPr>
      <p:grpSpPr>
        <a:xfrm>
          <a:off x="0" y="0"/>
          <a:ext cx="0" cy="0"/>
          <a:chOff x="0" y="0"/>
          <a:chExt cx="0" cy="0"/>
        </a:xfrm>
      </p:grpSpPr>
      <p:sp>
        <p:nvSpPr>
          <p:cNvPr id="55" name="Google Shape;55;p2"/>
          <p:cNvSpPr txBox="1"/>
          <p:nvPr/>
        </p:nvSpPr>
        <p:spPr>
          <a:xfrm>
            <a:off x="0" y="800556"/>
            <a:ext cx="12192000" cy="3385502"/>
          </a:xfrm>
          <a:prstGeom prst="rect">
            <a:avLst/>
          </a:prstGeom>
          <a:noFill/>
          <a:ln>
            <a:noFill/>
          </a:ln>
        </p:spPr>
        <p:txBody>
          <a:bodyPr spcFirstLastPara="1" wrap="square" lIns="91425" tIns="45700" rIns="91425" bIns="45700" anchor="t" anchorCtr="0">
            <a:spAutoFit/>
          </a:bodyPr>
          <a:lstStyle/>
          <a:p>
            <a:pPr marL="0" marR="0" lvl="0" indent="0" algn="ctr" rtl="0">
              <a:lnSpc>
                <a:spcPct val="150000"/>
              </a:lnSpc>
              <a:spcBef>
                <a:spcPts val="0"/>
              </a:spcBef>
              <a:spcAft>
                <a:spcPts val="0"/>
              </a:spcAft>
              <a:buNone/>
            </a:pPr>
            <a:r>
              <a:rPr lang="sv-SE" sz="3200" spc="600">
                <a:solidFill>
                  <a:schemeClr val="bg1"/>
                </a:solidFill>
                <a:latin typeface="Calibri" panose="020F0502020204030204" pitchFamily="34" charset="0"/>
              </a:rPr>
              <a:t>SESI </a:t>
            </a:r>
            <a:r>
              <a:rPr lang="en-GB" sz="3200" b="0" i="0" u="none" strike="noStrike" cap="none" dirty="0">
                <a:solidFill>
                  <a:schemeClr val="lt1"/>
                </a:solidFill>
                <a:latin typeface="Calibri"/>
                <a:ea typeface="Calibri"/>
                <a:cs typeface="Calibri"/>
                <a:sym typeface="Calibri"/>
              </a:rPr>
              <a:t>1</a:t>
            </a:r>
            <a:endParaRPr sz="3200" dirty="0"/>
          </a:p>
          <a:p>
            <a:pPr marL="0" marR="0" lvl="0" indent="0" algn="ctr" rtl="0">
              <a:spcBef>
                <a:spcPts val="0"/>
              </a:spcBef>
              <a:spcAft>
                <a:spcPts val="0"/>
              </a:spcAft>
              <a:buNone/>
            </a:pPr>
            <a:endParaRPr sz="1600" b="0" i="0" u="none" strike="noStrike" cap="none" dirty="0">
              <a:solidFill>
                <a:schemeClr val="lt1"/>
              </a:solidFill>
              <a:latin typeface="Calibri"/>
              <a:ea typeface="Calibri"/>
              <a:cs typeface="Calibri"/>
              <a:sym typeface="Calibri"/>
            </a:endParaRPr>
          </a:p>
          <a:p>
            <a:pPr marL="0" marR="0" lvl="0" indent="0" algn="ctr" rtl="0">
              <a:spcBef>
                <a:spcPts val="0"/>
              </a:spcBef>
              <a:spcAft>
                <a:spcPts val="0"/>
              </a:spcAft>
              <a:buNone/>
            </a:pPr>
            <a:r>
              <a:rPr lang="en-GB" sz="4800" b="0" i="0" u="none" strike="noStrike" cap="none" dirty="0" err="1">
                <a:solidFill>
                  <a:schemeClr val="lt1"/>
                </a:solidFill>
                <a:latin typeface="Calibri"/>
                <a:ea typeface="Calibri"/>
                <a:cs typeface="Calibri"/>
                <a:sym typeface="Calibri"/>
              </a:rPr>
              <a:t>Kebutuhan</a:t>
            </a:r>
            <a:r>
              <a:rPr lang="en-GB" sz="4800" b="0" i="0" u="none" strike="noStrike" cap="none" dirty="0">
                <a:solidFill>
                  <a:schemeClr val="lt1"/>
                </a:solidFill>
                <a:latin typeface="Calibri"/>
                <a:ea typeface="Calibri"/>
                <a:cs typeface="Calibri"/>
                <a:sym typeface="Calibri"/>
              </a:rPr>
              <a:t> </a:t>
            </a:r>
            <a:r>
              <a:rPr lang="en-GB" sz="4800" b="0" i="0" u="none" strike="noStrike" cap="none" dirty="0" err="1">
                <a:solidFill>
                  <a:schemeClr val="lt1"/>
                </a:solidFill>
                <a:latin typeface="Calibri"/>
                <a:ea typeface="Calibri"/>
                <a:cs typeface="Calibri"/>
                <a:sym typeface="Calibri"/>
              </a:rPr>
              <a:t>manusia</a:t>
            </a:r>
            <a:r>
              <a:rPr lang="en-GB" sz="4800" b="0" i="0" u="none" strike="noStrike" cap="none" dirty="0">
                <a:solidFill>
                  <a:schemeClr val="lt1"/>
                </a:solidFill>
                <a:latin typeface="Calibri"/>
                <a:ea typeface="Calibri"/>
                <a:cs typeface="Calibri"/>
                <a:sym typeface="Calibri"/>
              </a:rPr>
              <a:t> </a:t>
            </a:r>
            <a:br>
              <a:rPr lang="en-GB" sz="4800" b="0" i="0" u="none" strike="noStrike" cap="none" dirty="0">
                <a:solidFill>
                  <a:schemeClr val="lt1"/>
                </a:solidFill>
                <a:latin typeface="Calibri"/>
                <a:ea typeface="Calibri"/>
                <a:cs typeface="Calibri"/>
                <a:sym typeface="Calibri"/>
              </a:rPr>
            </a:br>
            <a:r>
              <a:rPr lang="en-GB" sz="4800" b="0" i="0" u="none" strike="noStrike" cap="none" dirty="0">
                <a:solidFill>
                  <a:schemeClr val="lt1"/>
                </a:solidFill>
                <a:latin typeface="Calibri"/>
                <a:ea typeface="Calibri"/>
                <a:cs typeface="Calibri"/>
                <a:sym typeface="Calibri"/>
              </a:rPr>
              <a:t>– </a:t>
            </a:r>
            <a:r>
              <a:rPr lang="en-GB" sz="4800" b="0" i="0" u="none" strike="noStrike" cap="none" dirty="0" err="1">
                <a:solidFill>
                  <a:schemeClr val="lt1"/>
                </a:solidFill>
                <a:latin typeface="Calibri"/>
                <a:ea typeface="Calibri"/>
                <a:cs typeface="Calibri"/>
                <a:sym typeface="Calibri"/>
              </a:rPr>
              <a:t>hak</a:t>
            </a:r>
            <a:r>
              <a:rPr lang="en-GB" sz="4800" b="0" i="0" u="none" strike="noStrike" cap="none" dirty="0">
                <a:solidFill>
                  <a:schemeClr val="lt1"/>
                </a:solidFill>
                <a:latin typeface="Calibri"/>
                <a:ea typeface="Calibri"/>
                <a:cs typeface="Calibri"/>
                <a:sym typeface="Calibri"/>
              </a:rPr>
              <a:t> </a:t>
            </a:r>
            <a:r>
              <a:rPr lang="en-GB" sz="4800" b="0" i="0" u="none" strike="noStrike" cap="none" dirty="0" err="1">
                <a:solidFill>
                  <a:schemeClr val="lt1"/>
                </a:solidFill>
                <a:latin typeface="Calibri"/>
                <a:ea typeface="Calibri"/>
                <a:cs typeface="Calibri"/>
                <a:sym typeface="Calibri"/>
              </a:rPr>
              <a:t>asasi</a:t>
            </a:r>
            <a:r>
              <a:rPr lang="en-GB" sz="4800" b="0" i="0" u="none" strike="noStrike" cap="none" dirty="0">
                <a:solidFill>
                  <a:schemeClr val="lt1"/>
                </a:solidFill>
                <a:latin typeface="Calibri"/>
                <a:ea typeface="Calibri"/>
                <a:cs typeface="Calibri"/>
                <a:sym typeface="Calibri"/>
              </a:rPr>
              <a:t> </a:t>
            </a:r>
            <a:r>
              <a:rPr lang="en-GB" sz="4800" b="0" i="0" u="none" strike="noStrike" cap="none" dirty="0" err="1">
                <a:solidFill>
                  <a:schemeClr val="lt1"/>
                </a:solidFill>
                <a:latin typeface="Calibri"/>
                <a:ea typeface="Calibri"/>
                <a:cs typeface="Calibri"/>
                <a:sym typeface="Calibri"/>
              </a:rPr>
              <a:t>manusia</a:t>
            </a:r>
            <a:r>
              <a:rPr lang="en-GB" sz="4800" b="0" i="0" u="none" strike="noStrike" cap="none" dirty="0">
                <a:solidFill>
                  <a:schemeClr val="lt1"/>
                </a:solidFill>
                <a:latin typeface="Calibri"/>
                <a:ea typeface="Calibri"/>
                <a:cs typeface="Calibri"/>
                <a:sym typeface="Calibri"/>
              </a:rPr>
              <a:t> </a:t>
            </a:r>
            <a:br>
              <a:rPr lang="en-GB" sz="4800" b="0" i="0" u="none" strike="noStrike" cap="none" dirty="0">
                <a:solidFill>
                  <a:schemeClr val="lt1"/>
                </a:solidFill>
                <a:latin typeface="Calibri"/>
                <a:ea typeface="Calibri"/>
                <a:cs typeface="Calibri"/>
                <a:sym typeface="Calibri"/>
              </a:rPr>
            </a:br>
            <a:r>
              <a:rPr lang="en-GB" sz="4800" b="0" i="0" u="none" strike="noStrike" cap="none" dirty="0">
                <a:solidFill>
                  <a:schemeClr val="lt1"/>
                </a:solidFill>
                <a:latin typeface="Calibri"/>
                <a:ea typeface="Calibri"/>
                <a:cs typeface="Calibri"/>
                <a:sym typeface="Calibri"/>
              </a:rPr>
              <a:t>– </a:t>
            </a:r>
            <a:r>
              <a:rPr lang="en-GB" sz="4800" b="0" i="0" u="none" strike="noStrike" cap="none" dirty="0" err="1">
                <a:solidFill>
                  <a:schemeClr val="lt1"/>
                </a:solidFill>
                <a:latin typeface="Calibri"/>
                <a:ea typeface="Calibri"/>
                <a:cs typeface="Calibri"/>
                <a:sym typeface="Calibri"/>
              </a:rPr>
              <a:t>tanggung</a:t>
            </a:r>
            <a:r>
              <a:rPr lang="en-GB" sz="4800" b="0" i="0" u="none" strike="noStrike" cap="none" dirty="0">
                <a:solidFill>
                  <a:schemeClr val="lt1"/>
                </a:solidFill>
                <a:latin typeface="Calibri"/>
                <a:ea typeface="Calibri"/>
                <a:cs typeface="Calibri"/>
                <a:sym typeface="Calibri"/>
              </a:rPr>
              <a:t> </a:t>
            </a:r>
            <a:r>
              <a:rPr lang="en-GB" sz="4800" dirty="0" err="1">
                <a:solidFill>
                  <a:schemeClr val="lt1"/>
                </a:solidFill>
                <a:latin typeface="Calibri"/>
                <a:ea typeface="Calibri"/>
                <a:cs typeface="Calibri"/>
                <a:sym typeface="Calibri"/>
              </a:rPr>
              <a:t>jawab</a:t>
            </a:r>
            <a:r>
              <a:rPr lang="en-GB" sz="4800" dirty="0">
                <a:solidFill>
                  <a:schemeClr val="lt1"/>
                </a:solidFill>
                <a:latin typeface="Calibri"/>
                <a:ea typeface="Calibri"/>
                <a:cs typeface="Calibri"/>
                <a:sym typeface="Calibri"/>
              </a:rPr>
              <a:t> </a:t>
            </a:r>
            <a:r>
              <a:rPr lang="en-GB" sz="4800" b="0" i="0" u="none" strike="noStrike" cap="none" dirty="0" err="1">
                <a:solidFill>
                  <a:schemeClr val="lt1"/>
                </a:solidFill>
                <a:latin typeface="Calibri"/>
                <a:ea typeface="Calibri"/>
                <a:cs typeface="Calibri"/>
                <a:sym typeface="Calibri"/>
              </a:rPr>
              <a:t>manusia</a:t>
            </a:r>
            <a:r>
              <a:rPr lang="en-GB" sz="4800" b="0" i="0" u="none" strike="noStrike" cap="none" dirty="0">
                <a:solidFill>
                  <a:schemeClr val="lt1"/>
                </a:solidFill>
                <a:latin typeface="Calibri"/>
                <a:ea typeface="Calibri"/>
                <a:cs typeface="Calibri"/>
                <a:sym typeface="Calibri"/>
              </a:rPr>
              <a:t> </a:t>
            </a:r>
            <a:endParaRPr sz="4800" b="0" i="0" u="none" strike="noStrike" cap="none" dirty="0">
              <a:solidFill>
                <a:schemeClr val="lt1"/>
              </a:solidFill>
              <a:latin typeface="Calibri"/>
              <a:ea typeface="Calibri"/>
              <a:cs typeface="Calibri"/>
              <a:sym typeface="Calibri"/>
            </a:endParaRPr>
          </a:p>
        </p:txBody>
      </p:sp>
      <p:pic>
        <p:nvPicPr>
          <p:cNvPr id="56" name="Google Shape;56;p2"/>
          <p:cNvPicPr preferRelativeResize="0"/>
          <p:nvPr/>
        </p:nvPicPr>
        <p:blipFill rotWithShape="1">
          <a:blip r:embed="rId3">
            <a:alphaModFix/>
          </a:blip>
          <a:srcRect/>
          <a:stretch/>
        </p:blipFill>
        <p:spPr>
          <a:xfrm>
            <a:off x="5195732" y="4262274"/>
            <a:ext cx="1777037" cy="179517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1" name="Google Shape;251;p20"/>
          <p:cNvPicPr preferRelativeResize="0"/>
          <p:nvPr/>
        </p:nvPicPr>
        <p:blipFill rotWithShape="1">
          <a:blip r:embed="rId3">
            <a:alphaModFix/>
          </a:blip>
          <a:srcRect/>
          <a:stretch/>
        </p:blipFill>
        <p:spPr>
          <a:xfrm rot="-262207">
            <a:off x="1530135" y="1703237"/>
            <a:ext cx="3894967" cy="4827469"/>
          </a:xfrm>
          <a:prstGeom prst="rect">
            <a:avLst/>
          </a:prstGeom>
          <a:noFill/>
          <a:ln>
            <a:noFill/>
          </a:ln>
        </p:spPr>
      </p:pic>
      <p:sp>
        <p:nvSpPr>
          <p:cNvPr id="252" name="Google Shape;252;p20"/>
          <p:cNvSpPr txBox="1">
            <a:spLocks noGrp="1"/>
          </p:cNvSpPr>
          <p:nvPr>
            <p:ph type="title"/>
          </p:nvPr>
        </p:nvSpPr>
        <p:spPr>
          <a:xfrm rot="-262207">
            <a:off x="1761290" y="1672415"/>
            <a:ext cx="3156072" cy="436815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0000"/>
              </a:buClr>
              <a:buSzPts val="2400"/>
              <a:buFont typeface="Calibri"/>
              <a:buNone/>
            </a:pPr>
            <a:br>
              <a:rPr lang="en-GB" sz="2400" dirty="0">
                <a:solidFill>
                  <a:srgbClr val="000000"/>
                </a:solidFill>
                <a:latin typeface="Calibri"/>
                <a:ea typeface="Calibri"/>
                <a:cs typeface="Calibri"/>
                <a:sym typeface="Calibri"/>
              </a:rPr>
            </a:br>
            <a:r>
              <a:rPr lang="en-GB" sz="2400" b="0" i="0" dirty="0">
                <a:solidFill>
                  <a:srgbClr val="000000"/>
                </a:solidFill>
                <a:latin typeface="Calibri"/>
                <a:ea typeface="Calibri"/>
                <a:cs typeface="Calibri"/>
                <a:sym typeface="Calibri"/>
              </a:rPr>
              <a:t>PASAL 1</a:t>
            </a:r>
            <a:br>
              <a:rPr lang="en-GB" sz="2400" b="0" i="0" dirty="0">
                <a:solidFill>
                  <a:srgbClr val="000000"/>
                </a:solidFill>
                <a:latin typeface="Calibri"/>
                <a:ea typeface="Calibri"/>
                <a:cs typeface="Calibri"/>
                <a:sym typeface="Calibri"/>
              </a:rPr>
            </a:br>
            <a:br>
              <a:rPr lang="en-GB" sz="1000" b="0" i="0" dirty="0">
                <a:solidFill>
                  <a:srgbClr val="000000"/>
                </a:solidFill>
                <a:latin typeface="Calibri"/>
                <a:ea typeface="Calibri"/>
                <a:cs typeface="Calibri"/>
                <a:sym typeface="Calibri"/>
              </a:rPr>
            </a:br>
            <a:r>
              <a:rPr lang="en-GB" sz="1900" dirty="0">
                <a:solidFill>
                  <a:srgbClr val="000000"/>
                </a:solidFill>
                <a:latin typeface="Calibri"/>
                <a:ea typeface="Calibri"/>
                <a:cs typeface="Calibri"/>
                <a:sym typeface="Calibri"/>
              </a:rPr>
              <a:t>“</a:t>
            </a:r>
            <a:r>
              <a:rPr lang="en-GB" sz="1900" b="0" i="0" dirty="0" err="1">
                <a:solidFill>
                  <a:srgbClr val="000000"/>
                </a:solidFill>
                <a:latin typeface="Calibri"/>
                <a:ea typeface="Calibri"/>
                <a:cs typeface="Calibri"/>
                <a:sym typeface="Calibri"/>
              </a:rPr>
              <a:t>Semua</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manusia</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terlahir</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sama</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dalam</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martabat</a:t>
            </a:r>
            <a:r>
              <a:rPr lang="en-GB" sz="1900" b="0" i="0" dirty="0">
                <a:solidFill>
                  <a:srgbClr val="000000"/>
                </a:solidFill>
                <a:latin typeface="Calibri"/>
                <a:ea typeface="Calibri"/>
                <a:cs typeface="Calibri"/>
                <a:sym typeface="Calibri"/>
              </a:rPr>
              <a:t> dan </a:t>
            </a:r>
            <a:r>
              <a:rPr lang="en-GB" sz="1900" b="0" i="0" dirty="0" err="1">
                <a:solidFill>
                  <a:srgbClr val="000000"/>
                </a:solidFill>
                <a:latin typeface="Calibri"/>
                <a:ea typeface="Calibri"/>
                <a:cs typeface="Calibri"/>
                <a:sym typeface="Calibri"/>
              </a:rPr>
              <a:t>hak</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Mereka</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diberkahi</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dengan</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akal</a:t>
            </a:r>
            <a:r>
              <a:rPr lang="en-GB" sz="1900" b="0" i="0" dirty="0">
                <a:solidFill>
                  <a:srgbClr val="000000"/>
                </a:solidFill>
                <a:latin typeface="Calibri"/>
                <a:ea typeface="Calibri"/>
                <a:cs typeface="Calibri"/>
                <a:sym typeface="Calibri"/>
              </a:rPr>
              <a:t> dan </a:t>
            </a:r>
            <a:r>
              <a:rPr lang="en-GB" sz="1900" b="0" i="0" dirty="0" err="1">
                <a:solidFill>
                  <a:srgbClr val="000000"/>
                </a:solidFill>
                <a:latin typeface="Calibri"/>
                <a:ea typeface="Calibri"/>
                <a:cs typeface="Calibri"/>
                <a:sym typeface="Calibri"/>
              </a:rPr>
              <a:t>hati</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nurani</a:t>
            </a:r>
            <a:r>
              <a:rPr lang="en-GB" sz="1900" b="0" i="0" dirty="0">
                <a:solidFill>
                  <a:srgbClr val="000000"/>
                </a:solidFill>
                <a:latin typeface="Calibri"/>
                <a:ea typeface="Calibri"/>
                <a:cs typeface="Calibri"/>
                <a:sym typeface="Calibri"/>
              </a:rPr>
              <a:t> dan </a:t>
            </a:r>
            <a:r>
              <a:rPr lang="en-GB" sz="1900" b="0" i="0" dirty="0" err="1">
                <a:solidFill>
                  <a:srgbClr val="000000"/>
                </a:solidFill>
                <a:latin typeface="Calibri"/>
                <a:ea typeface="Calibri"/>
                <a:cs typeface="Calibri"/>
                <a:sym typeface="Calibri"/>
              </a:rPr>
              <a:t>harus</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bertindak</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dalam</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semangat</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persaudaraan</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kepada</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satu</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sama</a:t>
            </a:r>
            <a:r>
              <a:rPr lang="en-GB" sz="1900" b="0" i="0" dirty="0">
                <a:solidFill>
                  <a:srgbClr val="000000"/>
                </a:solidFill>
                <a:latin typeface="Calibri"/>
                <a:ea typeface="Calibri"/>
                <a:cs typeface="Calibri"/>
                <a:sym typeface="Calibri"/>
              </a:rPr>
              <a:t> lain.” </a:t>
            </a:r>
            <a:br>
              <a:rPr lang="en-GB" sz="1900" b="0" i="0" dirty="0">
                <a:solidFill>
                  <a:srgbClr val="000000"/>
                </a:solidFill>
                <a:latin typeface="Quattrocento Sans"/>
                <a:ea typeface="Quattrocento Sans"/>
                <a:cs typeface="Quattrocento Sans"/>
                <a:sym typeface="Quattrocento Sans"/>
              </a:rPr>
            </a:br>
            <a:r>
              <a:rPr lang="en-GB" sz="1800" b="0" i="0" dirty="0">
                <a:solidFill>
                  <a:srgbClr val="333333"/>
                </a:solidFill>
                <a:latin typeface="Quattrocento Sans"/>
                <a:ea typeface="Quattrocento Sans"/>
                <a:cs typeface="Quattrocento Sans"/>
                <a:sym typeface="Quattrocento Sans"/>
              </a:rPr>
              <a:t> </a:t>
            </a:r>
            <a:br>
              <a:rPr lang="en-GB" b="0" i="0" dirty="0">
                <a:solidFill>
                  <a:srgbClr val="000000"/>
                </a:solidFill>
                <a:latin typeface="Quattrocento Sans"/>
                <a:ea typeface="Quattrocento Sans"/>
                <a:cs typeface="Quattrocento Sans"/>
                <a:sym typeface="Quattrocento Sans"/>
              </a:rPr>
            </a:br>
            <a:br>
              <a:rPr lang="en-GB" b="0" i="0" dirty="0">
                <a:solidFill>
                  <a:srgbClr val="000000"/>
                </a:solidFill>
                <a:latin typeface="Quattrocento Sans"/>
                <a:ea typeface="Quattrocento Sans"/>
                <a:cs typeface="Quattrocento Sans"/>
                <a:sym typeface="Quattrocento Sans"/>
              </a:rPr>
            </a:br>
            <a:endParaRPr dirty="0"/>
          </a:p>
        </p:txBody>
      </p:sp>
      <p:pic>
        <p:nvPicPr>
          <p:cNvPr id="253" name="Google Shape;253;p20"/>
          <p:cNvPicPr preferRelativeResize="0"/>
          <p:nvPr/>
        </p:nvPicPr>
        <p:blipFill rotWithShape="1">
          <a:blip r:embed="rId4">
            <a:alphaModFix/>
          </a:blip>
          <a:srcRect/>
          <a:stretch/>
        </p:blipFill>
        <p:spPr>
          <a:xfrm rot="266889">
            <a:off x="6687873" y="1611032"/>
            <a:ext cx="3722449" cy="4843668"/>
          </a:xfrm>
          <a:prstGeom prst="rect">
            <a:avLst/>
          </a:prstGeom>
          <a:noFill/>
          <a:ln>
            <a:noFill/>
          </a:ln>
        </p:spPr>
      </p:pic>
      <p:sp>
        <p:nvSpPr>
          <p:cNvPr id="254" name="Google Shape;254;p20"/>
          <p:cNvSpPr txBox="1"/>
          <p:nvPr/>
        </p:nvSpPr>
        <p:spPr>
          <a:xfrm rot="266889">
            <a:off x="7049215" y="1500609"/>
            <a:ext cx="2877840" cy="4745037"/>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2400"/>
              <a:buFont typeface="Calibri"/>
              <a:buNone/>
            </a:pPr>
            <a:r>
              <a:rPr lang="en-GB" sz="2400" dirty="0">
                <a:solidFill>
                  <a:srgbClr val="000000"/>
                </a:solidFill>
                <a:latin typeface="Calibri"/>
                <a:ea typeface="Calibri"/>
                <a:cs typeface="Calibri"/>
                <a:sym typeface="Calibri"/>
              </a:rPr>
              <a:t>PEMBUKAAN  </a:t>
            </a:r>
            <a:endParaRPr dirty="0"/>
          </a:p>
          <a:p>
            <a:pPr marL="0" marR="0" lvl="0" indent="0" algn="ctr" rtl="0">
              <a:lnSpc>
                <a:spcPct val="90000"/>
              </a:lnSpc>
              <a:spcBef>
                <a:spcPts val="0"/>
              </a:spcBef>
              <a:spcAft>
                <a:spcPts val="0"/>
              </a:spcAft>
              <a:buClr>
                <a:srgbClr val="000000"/>
              </a:buClr>
              <a:buSzPts val="1000"/>
              <a:buFont typeface="Calibri"/>
              <a:buNone/>
            </a:pPr>
            <a:br>
              <a:rPr lang="en-GB" sz="1000" dirty="0">
                <a:solidFill>
                  <a:srgbClr val="000000"/>
                </a:solidFill>
                <a:latin typeface="Calibri"/>
                <a:ea typeface="Calibri"/>
                <a:cs typeface="Calibri"/>
                <a:sym typeface="Calibri"/>
              </a:rPr>
            </a:br>
            <a:r>
              <a:rPr lang="en-GB" sz="1900" dirty="0">
                <a:solidFill>
                  <a:srgbClr val="000000"/>
                </a:solidFill>
                <a:latin typeface="Calibri"/>
                <a:ea typeface="Calibri"/>
                <a:cs typeface="Calibri"/>
                <a:sym typeface="Calibri"/>
              </a:rPr>
              <a:t>“</a:t>
            </a:r>
            <a:r>
              <a:rPr lang="en-GB" sz="1900" b="0" i="0" dirty="0" err="1">
                <a:solidFill>
                  <a:srgbClr val="000000"/>
                </a:solidFill>
                <a:latin typeface="Calibri"/>
                <a:ea typeface="Calibri"/>
                <a:cs typeface="Calibri"/>
                <a:sym typeface="Calibri"/>
              </a:rPr>
              <a:t>Setiap</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individu</a:t>
            </a:r>
            <a:r>
              <a:rPr lang="en-GB" sz="1900" b="0" i="0" dirty="0">
                <a:solidFill>
                  <a:srgbClr val="000000"/>
                </a:solidFill>
                <a:latin typeface="Calibri"/>
                <a:ea typeface="Calibri"/>
                <a:cs typeface="Calibri"/>
                <a:sym typeface="Calibri"/>
              </a:rPr>
              <a:t> dan </a:t>
            </a:r>
            <a:r>
              <a:rPr lang="en-GB" sz="1900" b="0" i="0" dirty="0" err="1">
                <a:solidFill>
                  <a:srgbClr val="000000"/>
                </a:solidFill>
                <a:latin typeface="Calibri"/>
                <a:ea typeface="Calibri"/>
                <a:cs typeface="Calibri"/>
                <a:sym typeface="Calibri"/>
              </a:rPr>
              <a:t>setiap</a:t>
            </a:r>
            <a:r>
              <a:rPr lang="en-GB" sz="1900" b="0" i="0" dirty="0">
                <a:solidFill>
                  <a:srgbClr val="000000"/>
                </a:solidFill>
                <a:latin typeface="Calibri"/>
                <a:ea typeface="Calibri"/>
                <a:cs typeface="Calibri"/>
                <a:sym typeface="Calibri"/>
              </a:rPr>
              <a:t> organ </a:t>
            </a:r>
            <a:r>
              <a:rPr lang="en-GB" sz="1900" b="0" i="0" dirty="0" err="1">
                <a:solidFill>
                  <a:srgbClr val="000000"/>
                </a:solidFill>
                <a:latin typeface="Calibri"/>
                <a:ea typeface="Calibri"/>
                <a:cs typeface="Calibri"/>
                <a:sym typeface="Calibri"/>
              </a:rPr>
              <a:t>masyarakat</a:t>
            </a:r>
            <a:r>
              <a:rPr lang="en-GB" sz="1900" b="0" i="0" dirty="0">
                <a:solidFill>
                  <a:srgbClr val="000000"/>
                </a:solidFill>
                <a:latin typeface="Calibri"/>
                <a:ea typeface="Calibri"/>
                <a:cs typeface="Calibri"/>
                <a:sym typeface="Calibri"/>
              </a:rPr>
              <a:t> […] </a:t>
            </a:r>
            <a:r>
              <a:rPr lang="en-GB" sz="1900" b="0" i="0" dirty="0" err="1">
                <a:solidFill>
                  <a:srgbClr val="000000"/>
                </a:solidFill>
                <a:latin typeface="Calibri"/>
                <a:ea typeface="Calibri"/>
                <a:cs typeface="Calibri"/>
                <a:sym typeface="Calibri"/>
              </a:rPr>
              <a:t>harus</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berjuang</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dengan</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pengajaran</a:t>
            </a:r>
            <a:r>
              <a:rPr lang="en-GB" sz="1900" b="0" i="0" dirty="0">
                <a:solidFill>
                  <a:srgbClr val="000000"/>
                </a:solidFill>
                <a:latin typeface="Calibri"/>
                <a:ea typeface="Calibri"/>
                <a:cs typeface="Calibri"/>
                <a:sym typeface="Calibri"/>
              </a:rPr>
              <a:t> dan </a:t>
            </a:r>
            <a:r>
              <a:rPr lang="en-GB" sz="1900" b="0" i="0" dirty="0" err="1">
                <a:solidFill>
                  <a:srgbClr val="000000"/>
                </a:solidFill>
                <a:latin typeface="Calibri"/>
                <a:ea typeface="Calibri"/>
                <a:cs typeface="Calibri"/>
                <a:sym typeface="Calibri"/>
              </a:rPr>
              <a:t>pendidikan</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untuk</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mendukung</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penghormatan</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terhadap</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hak</a:t>
            </a:r>
            <a:r>
              <a:rPr lang="en-GB" sz="1900" b="0" i="0" dirty="0">
                <a:solidFill>
                  <a:srgbClr val="000000"/>
                </a:solidFill>
                <a:latin typeface="Calibri"/>
                <a:ea typeface="Calibri"/>
                <a:cs typeface="Calibri"/>
                <a:sym typeface="Calibri"/>
              </a:rPr>
              <a:t> dan </a:t>
            </a:r>
            <a:r>
              <a:rPr lang="en-GB" sz="1900" b="0" i="0" dirty="0" err="1">
                <a:solidFill>
                  <a:srgbClr val="000000"/>
                </a:solidFill>
                <a:latin typeface="Calibri"/>
                <a:ea typeface="Calibri"/>
                <a:cs typeface="Calibri"/>
                <a:sym typeface="Calibri"/>
              </a:rPr>
              <a:t>kebebasan</a:t>
            </a:r>
            <a:r>
              <a:rPr lang="en-GB" sz="1900" b="0" i="0" dirty="0">
                <a:solidFill>
                  <a:srgbClr val="000000"/>
                </a:solidFill>
                <a:latin typeface="Calibri"/>
                <a:ea typeface="Calibri"/>
                <a:cs typeface="Calibri"/>
                <a:sym typeface="Calibri"/>
              </a:rPr>
              <a:t> </a:t>
            </a:r>
            <a:r>
              <a:rPr lang="en-GB" sz="1900" b="0" i="0" dirty="0" err="1">
                <a:solidFill>
                  <a:srgbClr val="000000"/>
                </a:solidFill>
                <a:latin typeface="Calibri"/>
                <a:ea typeface="Calibri"/>
                <a:cs typeface="Calibri"/>
                <a:sym typeface="Calibri"/>
              </a:rPr>
              <a:t>ini</a:t>
            </a:r>
            <a:r>
              <a:rPr lang="en-GB" sz="1900" b="0" i="0" dirty="0">
                <a:solidFill>
                  <a:srgbClr val="000000"/>
                </a:solidFill>
                <a:latin typeface="Calibri"/>
                <a:ea typeface="Calibri"/>
                <a:cs typeface="Calibri"/>
                <a:sym typeface="Calibri"/>
              </a:rPr>
              <a:t>..” </a:t>
            </a:r>
            <a:br>
              <a:rPr lang="en-GB" sz="3600" dirty="0">
                <a:solidFill>
                  <a:srgbClr val="000000"/>
                </a:solidFill>
                <a:latin typeface="Quattrocento Sans"/>
                <a:ea typeface="Quattrocento Sans"/>
                <a:cs typeface="Quattrocento Sans"/>
                <a:sym typeface="Quattrocento Sans"/>
              </a:rPr>
            </a:br>
            <a:r>
              <a:rPr lang="en-GB" sz="1800" dirty="0">
                <a:solidFill>
                  <a:srgbClr val="333333"/>
                </a:solidFill>
                <a:latin typeface="Quattrocento Sans"/>
                <a:ea typeface="Quattrocento Sans"/>
                <a:cs typeface="Quattrocento Sans"/>
                <a:sym typeface="Quattrocento Sans"/>
              </a:rPr>
              <a:t> </a:t>
            </a:r>
            <a:br>
              <a:rPr lang="en-GB" sz="4400" dirty="0">
                <a:solidFill>
                  <a:srgbClr val="000000"/>
                </a:solidFill>
                <a:latin typeface="Quattrocento Sans"/>
                <a:ea typeface="Quattrocento Sans"/>
                <a:cs typeface="Quattrocento Sans"/>
                <a:sym typeface="Quattrocento Sans"/>
              </a:rPr>
            </a:br>
            <a:br>
              <a:rPr lang="en-GB" sz="4400" dirty="0">
                <a:solidFill>
                  <a:srgbClr val="000000"/>
                </a:solidFill>
                <a:latin typeface="Quattrocento Sans"/>
                <a:ea typeface="Quattrocento Sans"/>
                <a:cs typeface="Quattrocento Sans"/>
                <a:sym typeface="Quattrocento Sans"/>
              </a:rPr>
            </a:br>
            <a:endParaRPr sz="4400" dirty="0">
              <a:solidFill>
                <a:srgbClr val="595959"/>
              </a:solidFill>
              <a:latin typeface="Calibri"/>
              <a:ea typeface="Calibri"/>
              <a:cs typeface="Calibri"/>
              <a:sym typeface="Calibri"/>
            </a:endParaRPr>
          </a:p>
        </p:txBody>
      </p:sp>
      <p:sp>
        <p:nvSpPr>
          <p:cNvPr id="255" name="Google Shape;255;p20"/>
          <p:cNvSpPr txBox="1"/>
          <p:nvPr/>
        </p:nvSpPr>
        <p:spPr>
          <a:xfrm>
            <a:off x="1599453" y="607436"/>
            <a:ext cx="9201814"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400" b="1">
                <a:solidFill>
                  <a:schemeClr val="dk1"/>
                </a:solidFill>
                <a:latin typeface="Calibri"/>
                <a:ea typeface="Calibri"/>
                <a:cs typeface="Calibri"/>
                <a:sym typeface="Calibri"/>
              </a:rPr>
              <a:t>Deklarasi Universal Hak Asasi Manusia</a:t>
            </a:r>
            <a:endParaRPr sz="4400" b="1">
              <a:solidFill>
                <a:schemeClr val="dk1"/>
              </a:solidFill>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262"/>
        <p:cNvGrpSpPr/>
        <p:nvPr/>
      </p:nvGrpSpPr>
      <p:grpSpPr>
        <a:xfrm>
          <a:off x="0" y="0"/>
          <a:ext cx="0" cy="0"/>
          <a:chOff x="0" y="0"/>
          <a:chExt cx="0" cy="0"/>
        </a:xfrm>
      </p:grpSpPr>
      <p:sp>
        <p:nvSpPr>
          <p:cNvPr id="263" name="Google Shape;263;p21"/>
          <p:cNvSpPr/>
          <p:nvPr/>
        </p:nvSpPr>
        <p:spPr>
          <a:xfrm rot="-5400000">
            <a:off x="9554964" y="532216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Pjr Travel / Alamy Stock Photo</a:t>
            </a:r>
            <a:endParaRPr sz="800">
              <a:solidFill>
                <a:srgbClr val="595959"/>
              </a:solidFill>
              <a:latin typeface="Calibri"/>
              <a:ea typeface="Calibri"/>
              <a:cs typeface="Calibri"/>
              <a:sym typeface="Calibri"/>
            </a:endParaRPr>
          </a:p>
        </p:txBody>
      </p:sp>
      <p:pic>
        <p:nvPicPr>
          <p:cNvPr id="264" name="Google Shape;264;p21"/>
          <p:cNvPicPr preferRelativeResize="0"/>
          <p:nvPr/>
        </p:nvPicPr>
        <p:blipFill rotWithShape="1">
          <a:blip r:embed="rId3">
            <a:alphaModFix/>
          </a:blip>
          <a:srcRect/>
          <a:stretch/>
        </p:blipFill>
        <p:spPr>
          <a:xfrm>
            <a:off x="1555351" y="486879"/>
            <a:ext cx="9165482" cy="6096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271"/>
        <p:cNvGrpSpPr/>
        <p:nvPr/>
      </p:nvGrpSpPr>
      <p:grpSpPr>
        <a:xfrm>
          <a:off x="0" y="0"/>
          <a:ext cx="0" cy="0"/>
          <a:chOff x="0" y="0"/>
          <a:chExt cx="0" cy="0"/>
        </a:xfrm>
      </p:grpSpPr>
      <p:sp>
        <p:nvSpPr>
          <p:cNvPr id="272" name="Google Shape;272;p22"/>
          <p:cNvSpPr/>
          <p:nvPr/>
        </p:nvSpPr>
        <p:spPr>
          <a:xfrm rot="-5400000">
            <a:off x="9554964" y="532216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Robbi Akbari Kamaruddin / Alamy Stock Photo</a:t>
            </a:r>
            <a:endParaRPr sz="800">
              <a:solidFill>
                <a:srgbClr val="595959"/>
              </a:solidFill>
              <a:latin typeface="Calibri"/>
              <a:ea typeface="Calibri"/>
              <a:cs typeface="Calibri"/>
              <a:sym typeface="Calibri"/>
            </a:endParaRPr>
          </a:p>
        </p:txBody>
      </p:sp>
      <p:pic>
        <p:nvPicPr>
          <p:cNvPr id="273" name="Google Shape;273;p22" descr="En bild som visar inomhus&#10;&#10;Automatiskt genererad beskrivning"/>
          <p:cNvPicPr preferRelativeResize="0"/>
          <p:nvPr/>
        </p:nvPicPr>
        <p:blipFill rotWithShape="1">
          <a:blip r:embed="rId3">
            <a:alphaModFix/>
          </a:blip>
          <a:srcRect/>
          <a:stretch/>
        </p:blipFill>
        <p:spPr>
          <a:xfrm>
            <a:off x="1545944" y="486879"/>
            <a:ext cx="9170123" cy="611341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23"/>
          <p:cNvSpPr/>
          <p:nvPr/>
        </p:nvSpPr>
        <p:spPr>
          <a:xfrm rot="-5400000">
            <a:off x="8233044" y="532216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Hidaya Dude, ZANZIC</a:t>
            </a:r>
            <a:endParaRPr/>
          </a:p>
        </p:txBody>
      </p:sp>
      <p:pic>
        <p:nvPicPr>
          <p:cNvPr id="282" name="Google Shape;282;p23" descr="En bild som visar kläder, person, halsduk, huvudduk&#10;&#10;Automatiskt genererad beskrivning"/>
          <p:cNvPicPr preferRelativeResize="0"/>
          <p:nvPr/>
        </p:nvPicPr>
        <p:blipFill rotWithShape="1">
          <a:blip r:embed="rId3">
            <a:alphaModFix/>
          </a:blip>
          <a:srcRect/>
          <a:stretch/>
        </p:blipFill>
        <p:spPr>
          <a:xfrm>
            <a:off x="3047070" y="497336"/>
            <a:ext cx="6347077" cy="610295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289"/>
        <p:cNvGrpSpPr/>
        <p:nvPr/>
      </p:nvGrpSpPr>
      <p:grpSpPr>
        <a:xfrm>
          <a:off x="0" y="0"/>
          <a:ext cx="0" cy="0"/>
          <a:chOff x="0" y="0"/>
          <a:chExt cx="0" cy="0"/>
        </a:xfrm>
      </p:grpSpPr>
      <p:sp>
        <p:nvSpPr>
          <p:cNvPr id="290" name="Google Shape;290;p24"/>
          <p:cNvSpPr/>
          <p:nvPr/>
        </p:nvSpPr>
        <p:spPr>
          <a:xfrm rot="-5400000">
            <a:off x="9554964" y="532216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Sergi Reboredo / Alamy Stock Photo</a:t>
            </a:r>
            <a:endParaRPr sz="800">
              <a:solidFill>
                <a:srgbClr val="595959"/>
              </a:solidFill>
              <a:latin typeface="Calibri"/>
              <a:ea typeface="Calibri"/>
              <a:cs typeface="Calibri"/>
              <a:sym typeface="Calibri"/>
            </a:endParaRPr>
          </a:p>
        </p:txBody>
      </p:sp>
      <p:pic>
        <p:nvPicPr>
          <p:cNvPr id="291" name="Google Shape;291;p24" descr="En bild som visar text, person, sten&#10;&#10;Automatiskt genererad beskrivning"/>
          <p:cNvPicPr preferRelativeResize="0"/>
          <p:nvPr/>
        </p:nvPicPr>
        <p:blipFill rotWithShape="1">
          <a:blip r:embed="rId3">
            <a:alphaModFix/>
          </a:blip>
          <a:srcRect/>
          <a:stretch/>
        </p:blipFill>
        <p:spPr>
          <a:xfrm>
            <a:off x="1551062" y="490291"/>
            <a:ext cx="9165005" cy="611000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298"/>
        <p:cNvGrpSpPr/>
        <p:nvPr/>
      </p:nvGrpSpPr>
      <p:grpSpPr>
        <a:xfrm>
          <a:off x="0" y="0"/>
          <a:ext cx="0" cy="0"/>
          <a:chOff x="0" y="0"/>
          <a:chExt cx="0" cy="0"/>
        </a:xfrm>
      </p:grpSpPr>
      <p:sp>
        <p:nvSpPr>
          <p:cNvPr id="299" name="Google Shape;299;p25"/>
          <p:cNvSpPr/>
          <p:nvPr/>
        </p:nvSpPr>
        <p:spPr>
          <a:xfrm rot="-5400000">
            <a:off x="9554964" y="532216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Joerg Boethling / Alamy Stock Photo</a:t>
            </a:r>
            <a:endParaRPr/>
          </a:p>
        </p:txBody>
      </p:sp>
      <p:pic>
        <p:nvPicPr>
          <p:cNvPr id="300" name="Google Shape;300;p25" descr="En bild som visar golv, inomhus, person&#10;&#10;Automatiskt genererad beskrivning"/>
          <p:cNvPicPr preferRelativeResize="0"/>
          <p:nvPr/>
        </p:nvPicPr>
        <p:blipFill rotWithShape="1">
          <a:blip r:embed="rId3">
            <a:alphaModFix/>
          </a:blip>
          <a:srcRect/>
          <a:stretch/>
        </p:blipFill>
        <p:spPr>
          <a:xfrm>
            <a:off x="1545944" y="486880"/>
            <a:ext cx="9170122" cy="611341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26"/>
          <p:cNvSpPr/>
          <p:nvPr/>
        </p:nvSpPr>
        <p:spPr>
          <a:xfrm rot="-5400000">
            <a:off x="9554964" y="532216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Charles O. Cecil / Alamy Stock Photo</a:t>
            </a:r>
            <a:endParaRPr/>
          </a:p>
        </p:txBody>
      </p:sp>
      <p:pic>
        <p:nvPicPr>
          <p:cNvPr id="309" name="Google Shape;309;p26"/>
          <p:cNvPicPr preferRelativeResize="0"/>
          <p:nvPr/>
        </p:nvPicPr>
        <p:blipFill rotWithShape="1">
          <a:blip r:embed="rId3">
            <a:alphaModFix/>
          </a:blip>
          <a:srcRect/>
          <a:stretch/>
        </p:blipFill>
        <p:spPr>
          <a:xfrm>
            <a:off x="1545944" y="486879"/>
            <a:ext cx="9170123" cy="611341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316"/>
        <p:cNvGrpSpPr/>
        <p:nvPr/>
      </p:nvGrpSpPr>
      <p:grpSpPr>
        <a:xfrm>
          <a:off x="0" y="0"/>
          <a:ext cx="0" cy="0"/>
          <a:chOff x="0" y="0"/>
          <a:chExt cx="0" cy="0"/>
        </a:xfrm>
      </p:grpSpPr>
      <p:sp>
        <p:nvSpPr>
          <p:cNvPr id="317" name="Google Shape;317;p27"/>
          <p:cNvSpPr/>
          <p:nvPr/>
        </p:nvSpPr>
        <p:spPr>
          <a:xfrm rot="-5400000">
            <a:off x="8274855" y="5322164"/>
            <a:ext cx="2483058" cy="2154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800">
                <a:solidFill>
                  <a:srgbClr val="595959"/>
                </a:solidFill>
                <a:latin typeface="Calibri"/>
                <a:ea typeface="Calibri"/>
                <a:cs typeface="Calibri"/>
                <a:sym typeface="Calibri"/>
              </a:rPr>
              <a:t>Foto:  Hidaya Dude, ZANZIC</a:t>
            </a:r>
            <a:endParaRPr/>
          </a:p>
        </p:txBody>
      </p:sp>
      <p:pic>
        <p:nvPicPr>
          <p:cNvPr id="318" name="Google Shape;318;p27"/>
          <p:cNvPicPr preferRelativeResize="0"/>
          <p:nvPr/>
        </p:nvPicPr>
        <p:blipFill rotWithShape="1">
          <a:blip r:embed="rId3">
            <a:alphaModFix/>
          </a:blip>
          <a:srcRect/>
          <a:stretch/>
        </p:blipFill>
        <p:spPr>
          <a:xfrm>
            <a:off x="2917999" y="498143"/>
            <a:ext cx="6517959" cy="610295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325"/>
        <p:cNvGrpSpPr/>
        <p:nvPr/>
      </p:nvGrpSpPr>
      <p:grpSpPr>
        <a:xfrm>
          <a:off x="0" y="0"/>
          <a:ext cx="0" cy="0"/>
          <a:chOff x="0" y="0"/>
          <a:chExt cx="0" cy="0"/>
        </a:xfrm>
      </p:grpSpPr>
      <p:pic>
        <p:nvPicPr>
          <p:cNvPr id="326" name="Google Shape;326;p28" descr="En bild som visar person, folksamling&#10;&#10;Automatiskt genererad beskrivning"/>
          <p:cNvPicPr preferRelativeResize="0"/>
          <p:nvPr/>
        </p:nvPicPr>
        <p:blipFill rotWithShape="1">
          <a:blip r:embed="rId3">
            <a:alphaModFix/>
          </a:blip>
          <a:srcRect l="1" r="264"/>
          <a:stretch/>
        </p:blipFill>
        <p:spPr>
          <a:xfrm>
            <a:off x="0" y="207818"/>
            <a:ext cx="12192000" cy="6650182"/>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86A2AB"/>
        </a:solidFill>
        <a:effectLst/>
      </p:bgPr>
    </p:bg>
    <p:spTree>
      <p:nvGrpSpPr>
        <p:cNvPr id="1" name="Shape 333"/>
        <p:cNvGrpSpPr/>
        <p:nvPr/>
      </p:nvGrpSpPr>
      <p:grpSpPr>
        <a:xfrm>
          <a:off x="0" y="0"/>
          <a:ext cx="0" cy="0"/>
          <a:chOff x="0" y="0"/>
          <a:chExt cx="0" cy="0"/>
        </a:xfrm>
      </p:grpSpPr>
      <p:sp>
        <p:nvSpPr>
          <p:cNvPr id="334" name="Google Shape;334;p29"/>
          <p:cNvSpPr txBox="1"/>
          <p:nvPr/>
        </p:nvSpPr>
        <p:spPr>
          <a:xfrm>
            <a:off x="0" y="800556"/>
            <a:ext cx="12192000" cy="317005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3600" b="1" dirty="0">
              <a:solidFill>
                <a:schemeClr val="lt1"/>
              </a:solidFill>
              <a:latin typeface="Calibri"/>
              <a:ea typeface="Calibri"/>
              <a:cs typeface="Calibri"/>
              <a:sym typeface="Calibri"/>
            </a:endParaRPr>
          </a:p>
          <a:p>
            <a:pPr marL="0" marR="0" lvl="0" indent="0" algn="ctr" rtl="0">
              <a:spcBef>
                <a:spcPts val="0"/>
              </a:spcBef>
              <a:spcAft>
                <a:spcPts val="0"/>
              </a:spcAft>
              <a:buNone/>
            </a:pPr>
            <a:r>
              <a:rPr lang="en-GB" sz="4000" b="1" dirty="0" err="1">
                <a:solidFill>
                  <a:schemeClr val="lt1"/>
                </a:solidFill>
                <a:latin typeface="Calibri"/>
                <a:ea typeface="Calibri"/>
                <a:cs typeface="Calibri"/>
                <a:sym typeface="Calibri"/>
              </a:rPr>
              <a:t>Kerja</a:t>
            </a:r>
            <a:r>
              <a:rPr lang="en-GB" sz="4000" b="1" dirty="0">
                <a:solidFill>
                  <a:schemeClr val="lt1"/>
                </a:solidFill>
                <a:latin typeface="Calibri"/>
                <a:ea typeface="Calibri"/>
                <a:cs typeface="Calibri"/>
                <a:sym typeface="Calibri"/>
              </a:rPr>
              <a:t> yang </a:t>
            </a:r>
            <a:r>
              <a:rPr lang="en-GB" sz="4000" b="1" dirty="0" err="1">
                <a:solidFill>
                  <a:schemeClr val="lt1"/>
                </a:solidFill>
                <a:latin typeface="Calibri"/>
                <a:ea typeface="Calibri"/>
                <a:cs typeface="Calibri"/>
                <a:sym typeface="Calibri"/>
              </a:rPr>
              <a:t>bagus</a:t>
            </a:r>
            <a:r>
              <a:rPr lang="en-GB" sz="4000" b="1" dirty="0">
                <a:solidFill>
                  <a:schemeClr val="lt1"/>
                </a:solidFill>
                <a:latin typeface="Calibri"/>
                <a:ea typeface="Calibri"/>
                <a:cs typeface="Calibri"/>
                <a:sym typeface="Calibri"/>
              </a:rPr>
              <a:t> dan </a:t>
            </a:r>
            <a:r>
              <a:rPr lang="en-GB" sz="4000" b="1" dirty="0" err="1">
                <a:solidFill>
                  <a:schemeClr val="lt1"/>
                </a:solidFill>
                <a:latin typeface="Calibri"/>
                <a:ea typeface="Calibri"/>
                <a:cs typeface="Calibri"/>
                <a:sym typeface="Calibri"/>
              </a:rPr>
              <a:t>selamat</a:t>
            </a:r>
            <a:r>
              <a:rPr lang="en-GB" sz="4000" b="1" dirty="0">
                <a:solidFill>
                  <a:schemeClr val="lt1"/>
                </a:solidFill>
                <a:latin typeface="Calibri"/>
                <a:ea typeface="Calibri"/>
                <a:cs typeface="Calibri"/>
                <a:sym typeface="Calibri"/>
              </a:rPr>
              <a:t> </a:t>
            </a:r>
            <a:r>
              <a:rPr lang="en-GB" sz="4000" b="1" dirty="0" err="1">
                <a:solidFill>
                  <a:schemeClr val="lt1"/>
                </a:solidFill>
                <a:latin typeface="Calibri"/>
                <a:ea typeface="Calibri"/>
                <a:cs typeface="Calibri"/>
                <a:sym typeface="Calibri"/>
              </a:rPr>
              <a:t>datang</a:t>
            </a:r>
            <a:r>
              <a:rPr lang="en-GB" sz="4000" b="1" dirty="0">
                <a:solidFill>
                  <a:schemeClr val="lt1"/>
                </a:solidFill>
                <a:latin typeface="Calibri"/>
                <a:ea typeface="Calibri"/>
                <a:cs typeface="Calibri"/>
                <a:sym typeface="Calibri"/>
              </a:rPr>
              <a:t> </a:t>
            </a:r>
            <a:r>
              <a:rPr lang="en-GB" sz="4000" b="1" dirty="0" err="1">
                <a:solidFill>
                  <a:schemeClr val="lt1"/>
                </a:solidFill>
                <a:latin typeface="Calibri"/>
                <a:ea typeface="Calibri"/>
                <a:cs typeface="Calibri"/>
                <a:sym typeface="Calibri"/>
              </a:rPr>
              <a:t>kembali</a:t>
            </a:r>
            <a:r>
              <a:rPr lang="en-GB" sz="4000" b="1" dirty="0">
                <a:solidFill>
                  <a:schemeClr val="lt1"/>
                </a:solidFill>
                <a:latin typeface="Calibri"/>
                <a:ea typeface="Calibri"/>
                <a:cs typeface="Calibri"/>
                <a:sym typeface="Calibri"/>
              </a:rPr>
              <a:t>!</a:t>
            </a:r>
            <a:endParaRPr sz="4000" dirty="0"/>
          </a:p>
          <a:p>
            <a:pPr marL="0" marR="0" lvl="0" indent="0" algn="ctr" rtl="0">
              <a:spcBef>
                <a:spcPts val="0"/>
              </a:spcBef>
              <a:spcAft>
                <a:spcPts val="0"/>
              </a:spcAft>
              <a:buNone/>
            </a:pPr>
            <a:endParaRPr sz="2400" dirty="0">
              <a:solidFill>
                <a:schemeClr val="lt1"/>
              </a:solidFill>
              <a:latin typeface="Calibri"/>
              <a:ea typeface="Calibri"/>
              <a:cs typeface="Calibri"/>
              <a:sym typeface="Calibri"/>
            </a:endParaRPr>
          </a:p>
          <a:p>
            <a:pPr marL="0" marR="0" lvl="0" indent="0" algn="ctr" rtl="0">
              <a:spcBef>
                <a:spcPts val="0"/>
              </a:spcBef>
              <a:spcAft>
                <a:spcPts val="0"/>
              </a:spcAft>
              <a:buNone/>
            </a:pPr>
            <a:r>
              <a:rPr lang="en-GB" sz="3200" dirty="0" err="1">
                <a:solidFill>
                  <a:schemeClr val="lt1"/>
                </a:solidFill>
                <a:latin typeface="Calibri"/>
                <a:ea typeface="Calibri"/>
                <a:cs typeface="Calibri"/>
                <a:sym typeface="Calibri"/>
              </a:rPr>
              <a:t>Sesi</a:t>
            </a:r>
            <a:r>
              <a:rPr lang="en-GB" sz="3200" dirty="0">
                <a:solidFill>
                  <a:schemeClr val="lt1"/>
                </a:solidFill>
                <a:latin typeface="Calibri"/>
                <a:ea typeface="Calibri"/>
                <a:cs typeface="Calibri"/>
                <a:sym typeface="Calibri"/>
              </a:rPr>
              <a:t> </a:t>
            </a:r>
            <a:r>
              <a:rPr lang="en-GB" sz="3200" dirty="0" err="1">
                <a:solidFill>
                  <a:schemeClr val="lt1"/>
                </a:solidFill>
                <a:latin typeface="Calibri"/>
                <a:ea typeface="Calibri"/>
                <a:cs typeface="Calibri"/>
                <a:sym typeface="Calibri"/>
              </a:rPr>
              <a:t>berikutnya</a:t>
            </a:r>
            <a:r>
              <a:rPr lang="en-GB" sz="3200" dirty="0">
                <a:solidFill>
                  <a:schemeClr val="lt1"/>
                </a:solidFill>
                <a:latin typeface="Calibri"/>
                <a:ea typeface="Calibri"/>
                <a:cs typeface="Calibri"/>
                <a:sym typeface="Calibri"/>
              </a:rPr>
              <a:t>: </a:t>
            </a:r>
            <a:br>
              <a:rPr lang="en-GB" sz="3200" dirty="0">
                <a:solidFill>
                  <a:schemeClr val="lt1"/>
                </a:solidFill>
                <a:latin typeface="Calibri"/>
                <a:ea typeface="Calibri"/>
                <a:cs typeface="Calibri"/>
                <a:sym typeface="Calibri"/>
              </a:rPr>
            </a:br>
            <a:r>
              <a:rPr lang="en-GB" sz="3200" dirty="0" err="1">
                <a:solidFill>
                  <a:schemeClr val="lt1"/>
                </a:solidFill>
                <a:latin typeface="Calibri"/>
                <a:ea typeface="Calibri"/>
                <a:cs typeface="Calibri"/>
                <a:sym typeface="Calibri"/>
              </a:rPr>
              <a:t>Mengenalkan</a:t>
            </a:r>
            <a:r>
              <a:rPr lang="en-GB" sz="3200" dirty="0">
                <a:solidFill>
                  <a:schemeClr val="lt1"/>
                </a:solidFill>
                <a:latin typeface="Calibri"/>
                <a:ea typeface="Calibri"/>
                <a:cs typeface="Calibri"/>
                <a:sym typeface="Calibri"/>
              </a:rPr>
              <a:t> </a:t>
            </a:r>
            <a:r>
              <a:rPr lang="en-GB" sz="3200" dirty="0" err="1">
                <a:solidFill>
                  <a:schemeClr val="lt1"/>
                </a:solidFill>
                <a:latin typeface="Calibri"/>
                <a:ea typeface="Calibri"/>
                <a:cs typeface="Calibri"/>
                <a:sym typeface="Calibri"/>
              </a:rPr>
              <a:t>kebebasan</a:t>
            </a:r>
            <a:r>
              <a:rPr lang="en-GB" sz="3200" dirty="0">
                <a:solidFill>
                  <a:schemeClr val="lt1"/>
                </a:solidFill>
                <a:latin typeface="Calibri"/>
                <a:ea typeface="Calibri"/>
                <a:cs typeface="Calibri"/>
                <a:sym typeface="Calibri"/>
              </a:rPr>
              <a:t> </a:t>
            </a:r>
            <a:r>
              <a:rPr lang="en-GB" sz="3200" dirty="0" err="1">
                <a:solidFill>
                  <a:schemeClr val="lt1"/>
                </a:solidFill>
                <a:latin typeface="Calibri"/>
                <a:ea typeface="Calibri"/>
                <a:cs typeface="Calibri"/>
                <a:sym typeface="Calibri"/>
              </a:rPr>
              <a:t>berpikir</a:t>
            </a:r>
            <a:r>
              <a:rPr lang="en-GB" sz="3200" dirty="0">
                <a:solidFill>
                  <a:schemeClr val="lt1"/>
                </a:solidFill>
                <a:latin typeface="Calibri"/>
                <a:ea typeface="Calibri"/>
                <a:cs typeface="Calibri"/>
                <a:sym typeface="Calibri"/>
              </a:rPr>
              <a:t>, </a:t>
            </a:r>
            <a:br>
              <a:rPr lang="en-GB" sz="3200" dirty="0">
                <a:solidFill>
                  <a:schemeClr val="lt1"/>
                </a:solidFill>
                <a:latin typeface="Calibri"/>
                <a:ea typeface="Calibri"/>
                <a:cs typeface="Calibri"/>
                <a:sym typeface="Calibri"/>
              </a:rPr>
            </a:br>
            <a:r>
              <a:rPr lang="en-GB" sz="3200" dirty="0" err="1">
                <a:solidFill>
                  <a:schemeClr val="lt1"/>
                </a:solidFill>
                <a:latin typeface="Calibri"/>
                <a:ea typeface="Calibri"/>
                <a:cs typeface="Calibri"/>
                <a:sym typeface="Calibri"/>
              </a:rPr>
              <a:t>berhati</a:t>
            </a:r>
            <a:r>
              <a:rPr lang="en-GB" sz="3200" dirty="0">
                <a:solidFill>
                  <a:schemeClr val="lt1"/>
                </a:solidFill>
                <a:latin typeface="Calibri"/>
                <a:ea typeface="Calibri"/>
                <a:cs typeface="Calibri"/>
                <a:sym typeface="Calibri"/>
              </a:rPr>
              <a:t> </a:t>
            </a:r>
            <a:r>
              <a:rPr lang="en-GB" sz="3200" dirty="0" err="1">
                <a:solidFill>
                  <a:schemeClr val="lt1"/>
                </a:solidFill>
                <a:latin typeface="Calibri"/>
                <a:ea typeface="Calibri"/>
                <a:cs typeface="Calibri"/>
                <a:sym typeface="Calibri"/>
              </a:rPr>
              <a:t>nurani</a:t>
            </a:r>
            <a:r>
              <a:rPr lang="en-GB" sz="3200" dirty="0">
                <a:solidFill>
                  <a:schemeClr val="lt1"/>
                </a:solidFill>
                <a:latin typeface="Calibri"/>
                <a:ea typeface="Calibri"/>
                <a:cs typeface="Calibri"/>
                <a:sym typeface="Calibri"/>
              </a:rPr>
              <a:t>, </a:t>
            </a:r>
            <a:r>
              <a:rPr lang="en-GB" sz="3200" dirty="0" err="1">
                <a:solidFill>
                  <a:schemeClr val="lt1"/>
                </a:solidFill>
                <a:latin typeface="Calibri"/>
                <a:ea typeface="Calibri"/>
                <a:cs typeface="Calibri"/>
                <a:sym typeface="Calibri"/>
              </a:rPr>
              <a:t>beragama</a:t>
            </a:r>
            <a:r>
              <a:rPr lang="en-GB" sz="3200">
                <a:solidFill>
                  <a:schemeClr val="lt1"/>
                </a:solidFill>
                <a:latin typeface="Calibri"/>
                <a:ea typeface="Calibri"/>
                <a:cs typeface="Calibri"/>
                <a:sym typeface="Calibri"/>
              </a:rPr>
              <a:t> dan </a:t>
            </a:r>
            <a:r>
              <a:rPr lang="en-GB" sz="3200" dirty="0" err="1">
                <a:solidFill>
                  <a:schemeClr val="lt1"/>
                </a:solidFill>
                <a:latin typeface="Calibri"/>
                <a:ea typeface="Calibri"/>
                <a:cs typeface="Calibri"/>
                <a:sym typeface="Calibri"/>
              </a:rPr>
              <a:t>berkeyakinan</a:t>
            </a:r>
            <a:endParaRPr sz="3200" dirty="0">
              <a:solidFill>
                <a:schemeClr val="lt1"/>
              </a:solidFill>
              <a:latin typeface="Calibri"/>
              <a:ea typeface="Calibri"/>
              <a:cs typeface="Calibri"/>
              <a:sym typeface="Calibri"/>
            </a:endParaRPr>
          </a:p>
        </p:txBody>
      </p:sp>
      <p:pic>
        <p:nvPicPr>
          <p:cNvPr id="335" name="Google Shape;335;p29"/>
          <p:cNvPicPr preferRelativeResize="0"/>
          <p:nvPr/>
        </p:nvPicPr>
        <p:blipFill rotWithShape="1">
          <a:blip r:embed="rId3">
            <a:alphaModFix/>
          </a:blip>
          <a:srcRect/>
          <a:stretch/>
        </p:blipFill>
        <p:spPr>
          <a:xfrm>
            <a:off x="5207482" y="4262275"/>
            <a:ext cx="1777036" cy="179516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63"/>
        <p:cNvGrpSpPr/>
        <p:nvPr/>
      </p:nvGrpSpPr>
      <p:grpSpPr>
        <a:xfrm>
          <a:off x="0" y="0"/>
          <a:ext cx="0" cy="0"/>
          <a:chOff x="0" y="0"/>
          <a:chExt cx="0" cy="0"/>
        </a:xfrm>
      </p:grpSpPr>
      <p:sp>
        <p:nvSpPr>
          <p:cNvPr id="64" name="Google Shape;64;p3"/>
          <p:cNvSpPr/>
          <p:nvPr/>
        </p:nvSpPr>
        <p:spPr>
          <a:xfrm>
            <a:off x="1145667" y="1320730"/>
            <a:ext cx="9742466" cy="47089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Kursus</a:t>
            </a:r>
            <a:r>
              <a:rPr lang="en-GB" sz="4000" b="1" dirty="0">
                <a:solidFill>
                  <a:schemeClr val="dk1"/>
                </a:solidFill>
                <a:latin typeface="Calibri"/>
                <a:ea typeface="Calibri"/>
                <a:cs typeface="Calibri"/>
                <a:sym typeface="Calibri"/>
              </a:rPr>
              <a:t> </a:t>
            </a:r>
            <a:r>
              <a:rPr lang="en-GB" sz="4000" b="1" i="0" u="none" strike="noStrike" cap="none" dirty="0" err="1">
                <a:solidFill>
                  <a:schemeClr val="dk1"/>
                </a:solidFill>
                <a:latin typeface="Calibri"/>
                <a:ea typeface="Calibri"/>
                <a:cs typeface="Calibri"/>
                <a:sym typeface="Calibri"/>
              </a:rPr>
              <a:t>ini</a:t>
            </a:r>
            <a:r>
              <a:rPr lang="en-GB" sz="4000" b="1" i="0" u="none" strike="noStrike" cap="none" dirty="0">
                <a:solidFill>
                  <a:schemeClr val="dk1"/>
                </a:solidFill>
                <a:latin typeface="Calibri"/>
                <a:ea typeface="Calibri"/>
                <a:cs typeface="Calibri"/>
                <a:sym typeface="Calibri"/>
              </a:rPr>
              <a:t> </a:t>
            </a:r>
            <a:r>
              <a:rPr lang="en-GB" sz="4000" b="1" i="0" u="none" strike="noStrike" cap="none" dirty="0" err="1">
                <a:solidFill>
                  <a:schemeClr val="dk1"/>
                </a:solidFill>
                <a:latin typeface="Calibri"/>
                <a:ea typeface="Calibri"/>
                <a:cs typeface="Calibri"/>
                <a:sym typeface="Calibri"/>
              </a:rPr>
              <a:t>bertujuan</a:t>
            </a:r>
            <a:br>
              <a:rPr lang="en-GB" sz="3600" b="0" i="0" u="none" strike="noStrike" cap="none" dirty="0">
                <a:solidFill>
                  <a:schemeClr val="dk1"/>
                </a:solidFill>
                <a:latin typeface="Calibri"/>
                <a:ea typeface="Calibri"/>
                <a:cs typeface="Calibri"/>
                <a:sym typeface="Calibri"/>
              </a:rPr>
            </a:br>
            <a:r>
              <a:rPr lang="en-GB" sz="3600" b="0" i="0" u="none" strike="noStrike" cap="none" dirty="0">
                <a:solidFill>
                  <a:schemeClr val="dk1"/>
                </a:solidFill>
                <a:latin typeface="Calibri"/>
                <a:ea typeface="Calibri"/>
                <a:cs typeface="Calibri"/>
                <a:sym typeface="Calibri"/>
              </a:rPr>
              <a:t> </a:t>
            </a:r>
            <a:br>
              <a:rPr lang="en-GB" sz="3200" b="0" i="0" u="none" strike="noStrike" cap="none" dirty="0">
                <a:solidFill>
                  <a:schemeClr val="dk1"/>
                </a:solidFill>
                <a:latin typeface="Calibri"/>
                <a:ea typeface="Calibri"/>
                <a:cs typeface="Calibri"/>
                <a:sym typeface="Calibri"/>
              </a:rPr>
            </a:br>
            <a:r>
              <a:rPr lang="en-GB" sz="3200" b="0" i="0" u="none" strike="noStrike" cap="none" dirty="0" err="1">
                <a:solidFill>
                  <a:schemeClr val="dk1"/>
                </a:solidFill>
                <a:latin typeface="Calibri"/>
                <a:ea typeface="Calibri"/>
                <a:cs typeface="Calibri"/>
                <a:sym typeface="Calibri"/>
              </a:rPr>
              <a:t>Membantu</a:t>
            </a:r>
            <a:r>
              <a:rPr lang="en-GB" sz="3200" b="0" i="0" u="none" strike="noStrike" cap="none" dirty="0">
                <a:solidFill>
                  <a:schemeClr val="dk1"/>
                </a:solidFill>
                <a:latin typeface="Calibri"/>
                <a:ea typeface="Calibri"/>
                <a:cs typeface="Calibri"/>
                <a:sym typeface="Calibri"/>
              </a:rPr>
              <a:t> </a:t>
            </a:r>
            <a:r>
              <a:rPr lang="en-GB" sz="3200" b="0" i="0" u="none" strike="noStrike" cap="none" dirty="0" err="1">
                <a:solidFill>
                  <a:schemeClr val="dk1"/>
                </a:solidFill>
                <a:latin typeface="Calibri"/>
                <a:ea typeface="Calibri"/>
                <a:cs typeface="Calibri"/>
                <a:sym typeface="Calibri"/>
              </a:rPr>
              <a:t>komunitas-komunitas</a:t>
            </a:r>
            <a:r>
              <a:rPr lang="en-GB" sz="3200" b="0" i="0" u="none" strike="noStrike" cap="none" dirty="0">
                <a:solidFill>
                  <a:schemeClr val="dk1"/>
                </a:solidFill>
                <a:latin typeface="Calibri"/>
                <a:ea typeface="Calibri"/>
                <a:cs typeface="Calibri"/>
                <a:sym typeface="Calibri"/>
              </a:rPr>
              <a:t> </a:t>
            </a:r>
            <a:r>
              <a:rPr lang="en-GB" sz="3200" b="0" i="0" u="none" strike="noStrike" cap="none" dirty="0" err="1">
                <a:solidFill>
                  <a:schemeClr val="dk1"/>
                </a:solidFill>
                <a:latin typeface="Calibri"/>
                <a:ea typeface="Calibri"/>
                <a:cs typeface="Calibri"/>
                <a:sym typeface="Calibri"/>
              </a:rPr>
              <a:t>untuk</a:t>
            </a:r>
            <a:r>
              <a:rPr lang="en-GB" sz="3200" b="0" i="0" u="none" strike="noStrike" cap="none" dirty="0">
                <a:solidFill>
                  <a:schemeClr val="dk1"/>
                </a:solidFill>
                <a:latin typeface="Calibri"/>
                <a:ea typeface="Calibri"/>
                <a:cs typeface="Calibri"/>
                <a:sym typeface="Calibri"/>
              </a:rPr>
              <a:t>:</a:t>
            </a:r>
            <a:endParaRPr sz="3200" dirty="0"/>
          </a:p>
          <a:p>
            <a:pPr marL="571500" marR="0" lvl="0" indent="-571500" algn="l" rtl="0">
              <a:spcBef>
                <a:spcPts val="0"/>
              </a:spcBef>
              <a:spcAft>
                <a:spcPts val="0"/>
              </a:spcAft>
              <a:buClr>
                <a:schemeClr val="dk1"/>
              </a:buClr>
              <a:buSzPts val="3600"/>
              <a:buFont typeface="Arial"/>
              <a:buChar char="•"/>
            </a:pPr>
            <a:r>
              <a:rPr lang="en-GB" sz="3200" dirty="0" err="1">
                <a:solidFill>
                  <a:schemeClr val="dk1"/>
                </a:solidFill>
                <a:latin typeface="Calibri"/>
                <a:ea typeface="Calibri"/>
                <a:cs typeface="Calibri"/>
                <a:sym typeface="Calibri"/>
              </a:rPr>
              <a:t>Menghargai</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keberagaman</a:t>
            </a:r>
            <a:r>
              <a:rPr lang="en-GB" sz="3200" dirty="0">
                <a:solidFill>
                  <a:schemeClr val="dk1"/>
                </a:solidFill>
                <a:latin typeface="Calibri"/>
                <a:ea typeface="Calibri"/>
                <a:cs typeface="Calibri"/>
                <a:sym typeface="Calibri"/>
              </a:rPr>
              <a:t> </a:t>
            </a:r>
            <a:endParaRPr sz="3200" dirty="0"/>
          </a:p>
          <a:p>
            <a:pPr marL="571500" marR="0" lvl="0" indent="-571500" algn="l" rtl="0">
              <a:spcBef>
                <a:spcPts val="0"/>
              </a:spcBef>
              <a:spcAft>
                <a:spcPts val="0"/>
              </a:spcAft>
              <a:buClr>
                <a:schemeClr val="dk1"/>
              </a:buClr>
              <a:buSzPts val="3600"/>
              <a:buFont typeface="Arial"/>
              <a:buChar char="•"/>
            </a:pPr>
            <a:r>
              <a:rPr lang="en-GB" sz="3200" dirty="0" err="1">
                <a:solidFill>
                  <a:schemeClr val="dk1"/>
                </a:solidFill>
                <a:latin typeface="Calibri"/>
                <a:ea typeface="Calibri"/>
                <a:cs typeface="Calibri"/>
                <a:sym typeface="Calibri"/>
              </a:rPr>
              <a:t>Memahami</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hak-hak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setiap</a:t>
            </a:r>
            <a:r>
              <a:rPr lang="en-GB" sz="3200" dirty="0">
                <a:solidFill>
                  <a:schemeClr val="dk1"/>
                </a:solidFill>
                <a:latin typeface="Calibri"/>
                <a:ea typeface="Calibri"/>
                <a:cs typeface="Calibri"/>
                <a:sym typeface="Calibri"/>
              </a:rPr>
              <a:t> orang</a:t>
            </a:r>
            <a:endParaRPr sz="3200" dirty="0"/>
          </a:p>
          <a:p>
            <a:pPr marL="571500" marR="0" lvl="0" indent="-571500" algn="l" rtl="0">
              <a:spcBef>
                <a:spcPts val="0"/>
              </a:spcBef>
              <a:spcAft>
                <a:spcPts val="0"/>
              </a:spcAft>
              <a:buClr>
                <a:schemeClr val="dk1"/>
              </a:buClr>
              <a:buSzPts val="3600"/>
              <a:buFont typeface="Arial"/>
              <a:buChar char="•"/>
            </a:pPr>
            <a:r>
              <a:rPr lang="en-GB" sz="3200" dirty="0" err="1">
                <a:solidFill>
                  <a:schemeClr val="dk1"/>
                </a:solidFill>
                <a:latin typeface="Calibri"/>
                <a:ea typeface="Calibri"/>
                <a:cs typeface="Calibri"/>
                <a:sym typeface="Calibri"/>
              </a:rPr>
              <a:t>Mengidentifikasi</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masalah-masalah</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kebebasan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beragama</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atau</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berkeyakinan</a:t>
            </a:r>
            <a:r>
              <a:rPr lang="en-GB" sz="3200" dirty="0">
                <a:solidFill>
                  <a:schemeClr val="dk1"/>
                </a:solidFill>
                <a:latin typeface="Calibri"/>
                <a:ea typeface="Calibri"/>
                <a:cs typeface="Calibri"/>
                <a:sym typeface="Calibri"/>
              </a:rPr>
              <a:t> </a:t>
            </a:r>
            <a:endParaRPr sz="3200" dirty="0"/>
          </a:p>
          <a:p>
            <a:pPr marL="571500" marR="0" lvl="0" indent="-571500" algn="l" rtl="0">
              <a:spcBef>
                <a:spcPts val="0"/>
              </a:spcBef>
              <a:spcAft>
                <a:spcPts val="0"/>
              </a:spcAft>
              <a:buClr>
                <a:schemeClr val="dk1"/>
              </a:buClr>
              <a:buSzPts val="3600"/>
              <a:buFont typeface="Arial"/>
              <a:buChar char="•"/>
            </a:pPr>
            <a:r>
              <a:rPr lang="en-GB" sz="3200" dirty="0" err="1">
                <a:solidFill>
                  <a:schemeClr val="dk1"/>
                </a:solidFill>
                <a:latin typeface="Calibri"/>
                <a:ea typeface="Calibri"/>
                <a:cs typeface="Calibri"/>
                <a:sym typeface="Calibri"/>
              </a:rPr>
              <a:t>Menemukan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cara-cara</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untuk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mengatasi</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masalah-masalah</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bersama</a:t>
            </a:r>
            <a:r>
              <a:rPr lang="en-GB" sz="3200" dirty="0">
                <a:solidFill>
                  <a:schemeClr val="dk1"/>
                </a:solidFill>
                <a:latin typeface="Calibri"/>
                <a:ea typeface="Calibri"/>
                <a:cs typeface="Calibri"/>
                <a:sym typeface="Calibri"/>
              </a:rPr>
              <a:t> </a:t>
            </a:r>
            <a:endParaRPr sz="3200" dirty="0">
              <a:solidFill>
                <a:schemeClr val="dk1"/>
              </a:solidFill>
              <a:latin typeface="Calibri"/>
              <a:ea typeface="Calibri"/>
              <a:cs typeface="Calibri"/>
              <a:sym typeface="Calibri"/>
            </a:endParaRPr>
          </a:p>
        </p:txBody>
      </p:sp>
    </p:spTree>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71"/>
        <p:cNvGrpSpPr/>
        <p:nvPr/>
      </p:nvGrpSpPr>
      <p:grpSpPr>
        <a:xfrm>
          <a:off x="0" y="0"/>
          <a:ext cx="0" cy="0"/>
          <a:chOff x="0" y="0"/>
          <a:chExt cx="0" cy="0"/>
        </a:xfrm>
      </p:grpSpPr>
      <p:sp>
        <p:nvSpPr>
          <p:cNvPr id="72" name="Google Shape;72;p4"/>
          <p:cNvSpPr/>
          <p:nvPr/>
        </p:nvSpPr>
        <p:spPr>
          <a:xfrm>
            <a:off x="1145665" y="1320730"/>
            <a:ext cx="10710361" cy="378561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Metodologi</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kelas</a:t>
            </a:r>
            <a:r>
              <a:rPr lang="en-GB" sz="4000" b="1" dirty="0">
                <a:solidFill>
                  <a:schemeClr val="dk1"/>
                </a:solidFill>
                <a:latin typeface="Calibri"/>
                <a:ea typeface="Calibri"/>
                <a:cs typeface="Calibri"/>
                <a:sym typeface="Calibri"/>
              </a:rPr>
              <a:t> </a:t>
            </a:r>
            <a:r>
              <a:rPr lang="en-GB" sz="4000" dirty="0">
                <a:solidFill>
                  <a:schemeClr val="dk1"/>
                </a:solidFill>
                <a:latin typeface="Calibri"/>
                <a:ea typeface="Calibri"/>
                <a:cs typeface="Calibri"/>
                <a:sym typeface="Calibri"/>
              </a:rPr>
              <a:t> </a:t>
            </a:r>
            <a:endParaRPr sz="4000" dirty="0"/>
          </a:p>
          <a:p>
            <a:pPr marL="0" marR="0" lvl="0" indent="0" algn="l" rtl="0">
              <a:spcBef>
                <a:spcPts val="0"/>
              </a:spcBef>
              <a:spcAft>
                <a:spcPts val="0"/>
              </a:spcAft>
              <a:buNone/>
            </a:pPr>
            <a:endParaRPr sz="3600" dirty="0">
              <a:solidFill>
                <a:schemeClr val="dk1"/>
              </a:solidFill>
              <a:latin typeface="Calibri"/>
              <a:ea typeface="Calibri"/>
              <a:cs typeface="Calibri"/>
              <a:sym typeface="Calibri"/>
            </a:endParaRPr>
          </a:p>
          <a:p>
            <a:r>
              <a:rPr lang="en-GB" sz="3200" err="1">
                <a:solidFill>
                  <a:schemeClr val="dk1"/>
                </a:solidFill>
                <a:latin typeface="Calibri"/>
                <a:ea typeface="Calibri"/>
                <a:cs typeface="Calibri"/>
                <a:sym typeface="Calibri"/>
              </a:rPr>
              <a:t>Pelajari</a:t>
            </a:r>
            <a:r>
              <a:rPr lang="en-GB" sz="3200" dirty="0">
                <a:solidFill>
                  <a:schemeClr val="dk1"/>
                </a:solidFill>
                <a:latin typeface="Calibri"/>
                <a:ea typeface="Calibri"/>
                <a:cs typeface="Calibri"/>
                <a:sym typeface="Calibri"/>
              </a:rPr>
              <a:t> – </a:t>
            </a:r>
            <a:r>
              <a:rPr lang="en-GB" sz="3200" err="1">
                <a:solidFill>
                  <a:schemeClr val="dk1"/>
                </a:solidFill>
                <a:latin typeface="Calibri"/>
                <a:ea typeface="Calibri"/>
                <a:cs typeface="Calibri"/>
                <a:sym typeface="Calibri"/>
              </a:rPr>
              <a:t>Bagikan</a:t>
            </a:r>
            <a:r>
              <a:rPr lang="en-GB" sz="3200" dirty="0">
                <a:solidFill>
                  <a:schemeClr val="dk1"/>
                </a:solidFill>
                <a:latin typeface="Calibri"/>
                <a:ea typeface="Calibri"/>
                <a:cs typeface="Calibri"/>
                <a:sym typeface="Calibri"/>
              </a:rPr>
              <a:t> dan </a:t>
            </a:r>
            <a:r>
              <a:rPr lang="en-GB" sz="3200" err="1">
                <a:solidFill>
                  <a:schemeClr val="dk1"/>
                </a:solidFill>
                <a:latin typeface="Calibri"/>
                <a:ea typeface="Calibri"/>
                <a:cs typeface="Calibri"/>
                <a:sym typeface="Calibri"/>
              </a:rPr>
              <a:t>renungkan</a:t>
            </a:r>
            <a:r>
              <a:rPr lang="en-GB" sz="3200" dirty="0">
                <a:solidFill>
                  <a:schemeClr val="dk1"/>
                </a:solidFill>
                <a:latin typeface="Calibri"/>
                <a:ea typeface="Calibri"/>
                <a:cs typeface="Calibri"/>
                <a:sym typeface="Calibri"/>
              </a:rPr>
              <a:t> </a:t>
            </a:r>
            <a:endParaRPr lang="en-GB" sz="3200" dirty="0">
              <a:solidFill>
                <a:schemeClr val="dk1"/>
              </a:solidFill>
              <a:latin typeface="Calibri"/>
              <a:ea typeface="Calibri"/>
              <a:cs typeface="Calibri"/>
            </a:endParaRPr>
          </a:p>
          <a:p>
            <a:pPr marL="0" marR="0" lvl="0" indent="0" algn="l">
              <a:spcBef>
                <a:spcPts val="0"/>
              </a:spcBef>
              <a:spcAft>
                <a:spcPts val="0"/>
              </a:spcAft>
              <a:buNone/>
            </a:pPr>
            <a:r>
              <a:rPr lang="en-GB" sz="3200" dirty="0">
                <a:solidFill>
                  <a:schemeClr val="dk1"/>
                </a:solidFill>
                <a:latin typeface="Calibri"/>
                <a:ea typeface="Calibri"/>
                <a:cs typeface="Calibri"/>
                <a:sym typeface="Calibri"/>
              </a:rPr>
              <a:t>– Analisa – </a:t>
            </a:r>
            <a:r>
              <a:rPr lang="en-GB" sz="3200" dirty="0" err="1">
                <a:solidFill>
                  <a:schemeClr val="dk1"/>
                </a:solidFill>
                <a:latin typeface="Calibri"/>
                <a:ea typeface="Calibri"/>
                <a:cs typeface="Calibri"/>
                <a:sym typeface="Calibri"/>
              </a:rPr>
              <a:t>Rencanakan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tindakan</a:t>
            </a:r>
            <a:r>
              <a:rPr lang="en-GB" sz="3200" dirty="0">
                <a:solidFill>
                  <a:schemeClr val="dk1"/>
                </a:solidFill>
                <a:latin typeface="Calibri"/>
                <a:ea typeface="Calibri"/>
                <a:cs typeface="Calibri"/>
                <a:sym typeface="Calibri"/>
              </a:rPr>
              <a:t> </a:t>
            </a:r>
            <a:endParaRPr sz="3200">
              <a:solidFill>
                <a:schemeClr val="dk1"/>
              </a:solidFill>
              <a:latin typeface="Calibri"/>
              <a:ea typeface="Calibri"/>
              <a:cs typeface="Calibri"/>
            </a:endParaRPr>
          </a:p>
          <a:p>
            <a:endParaRPr lang="en-GB" sz="3200" dirty="0">
              <a:solidFill>
                <a:schemeClr val="dk1"/>
              </a:solidFill>
              <a:latin typeface="Calibri"/>
              <a:ea typeface="Calibri"/>
              <a:cs typeface="Calibri"/>
            </a:endParaRPr>
          </a:p>
          <a:p>
            <a:pPr marL="0" marR="0" lvl="0" indent="0" algn="l" rtl="0">
              <a:spcBef>
                <a:spcPts val="0"/>
              </a:spcBef>
              <a:spcAft>
                <a:spcPts val="0"/>
              </a:spcAft>
              <a:buNone/>
            </a:pPr>
            <a:r>
              <a:rPr lang="en-GB" sz="3200" dirty="0" err="1">
                <a:latin typeface="Calibri"/>
                <a:cs typeface="Calibri"/>
              </a:rPr>
              <a:t>D</a:t>
            </a:r>
            <a:r>
              <a:rPr lang="en-GB" sz="3200" dirty="0" err="1">
                <a:solidFill>
                  <a:schemeClr val="dk1"/>
                </a:solidFill>
                <a:latin typeface="Calibri"/>
                <a:ea typeface="Calibri"/>
                <a:cs typeface="Calibri"/>
                <a:sym typeface="Calibri"/>
              </a:rPr>
              <a:t>iskusi</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latihan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kelompok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permainan</a:t>
            </a:r>
            <a:r>
              <a:rPr lang="en-GB" sz="3200" dirty="0">
                <a:solidFill>
                  <a:schemeClr val="dk1"/>
                </a:solidFill>
                <a:latin typeface="Calibri"/>
                <a:ea typeface="Calibri"/>
                <a:cs typeface="Calibri"/>
                <a:sym typeface="Calibri"/>
              </a:rPr>
              <a:t>! </a:t>
            </a:r>
            <a:endParaRPr sz="3200" dirty="0">
              <a:solidFill>
                <a:schemeClr val="dk1"/>
              </a:solidFill>
              <a:latin typeface="Calibri"/>
              <a:ea typeface="Calibri"/>
              <a:cs typeface="Calibri"/>
              <a:sym typeface="Calibri"/>
            </a:endParaRPr>
          </a:p>
          <a:p>
            <a:pPr marL="571500" marR="0" lvl="0" indent="-342900" algn="l" rtl="0">
              <a:spcBef>
                <a:spcPts val="0"/>
              </a:spcBef>
              <a:spcAft>
                <a:spcPts val="0"/>
              </a:spcAft>
              <a:buClr>
                <a:schemeClr val="dk1"/>
              </a:buClr>
              <a:buSzPts val="3600"/>
              <a:buFont typeface="Arial"/>
              <a:buNone/>
            </a:pPr>
            <a:endParaRPr sz="3600" dirty="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E4D1"/>
        </a:solidFill>
        <a:effectLst/>
      </p:bgPr>
    </p:bg>
    <p:spTree>
      <p:nvGrpSpPr>
        <p:cNvPr id="1" name="Shape 79"/>
        <p:cNvGrpSpPr/>
        <p:nvPr/>
      </p:nvGrpSpPr>
      <p:grpSpPr>
        <a:xfrm>
          <a:off x="0" y="0"/>
          <a:ext cx="0" cy="0"/>
          <a:chOff x="0" y="0"/>
          <a:chExt cx="0" cy="0"/>
        </a:xfrm>
      </p:grpSpPr>
      <p:sp>
        <p:nvSpPr>
          <p:cNvPr id="80" name="Google Shape;80;p5"/>
          <p:cNvSpPr/>
          <p:nvPr/>
        </p:nvSpPr>
        <p:spPr>
          <a:xfrm>
            <a:off x="1145665" y="1320730"/>
            <a:ext cx="10927801" cy="42164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Topik</a:t>
            </a:r>
            <a:r>
              <a:rPr lang="en-GB" sz="4000" b="1" dirty="0">
                <a:solidFill>
                  <a:schemeClr val="dk1"/>
                </a:solidFill>
                <a:latin typeface="Calibri"/>
                <a:ea typeface="Calibri"/>
                <a:cs typeface="Calibri"/>
                <a:sym typeface="Calibri"/>
              </a:rPr>
              <a:t> </a:t>
            </a:r>
            <a:r>
              <a:rPr lang="en-GB" sz="4000" b="1" dirty="0" err="1">
                <a:solidFill>
                  <a:schemeClr val="dk1"/>
                </a:solidFill>
                <a:latin typeface="Calibri"/>
                <a:ea typeface="Calibri"/>
                <a:cs typeface="Calibri"/>
                <a:sym typeface="Calibri"/>
              </a:rPr>
              <a:t>Kursus</a:t>
            </a:r>
            <a:r>
              <a:rPr lang="en-GB" sz="4000" b="1" dirty="0">
                <a:solidFill>
                  <a:schemeClr val="dk1"/>
                </a:solidFill>
                <a:latin typeface="Calibri"/>
                <a:ea typeface="Calibri"/>
                <a:cs typeface="Calibri"/>
                <a:sym typeface="Calibri"/>
              </a:rPr>
              <a:t> </a:t>
            </a:r>
            <a:endParaRPr sz="4000" dirty="0"/>
          </a:p>
          <a:p>
            <a:pPr marL="0" marR="0" lvl="0" indent="0" algn="l" rtl="0">
              <a:spcBef>
                <a:spcPts val="0"/>
              </a:spcBef>
              <a:spcAft>
                <a:spcPts val="0"/>
              </a:spcAft>
              <a:buNone/>
            </a:pPr>
            <a:endParaRPr sz="3600" b="1" dirty="0">
              <a:solidFill>
                <a:schemeClr val="dk1"/>
              </a:solidFill>
              <a:latin typeface="Calibri"/>
              <a:ea typeface="Calibri"/>
              <a:cs typeface="Calibri"/>
              <a:sym typeface="Calibri"/>
            </a:endParaRPr>
          </a:p>
          <a:p>
            <a:pPr marL="571500" marR="0" lvl="0" indent="-571500" algn="l" rtl="0">
              <a:spcBef>
                <a:spcPts val="0"/>
              </a:spcBef>
              <a:spcAft>
                <a:spcPts val="0"/>
              </a:spcAft>
              <a:buClr>
                <a:schemeClr val="dk1"/>
              </a:buClr>
              <a:buSzPts val="3600"/>
              <a:buFont typeface="Arial"/>
              <a:buChar char="•"/>
            </a:pPr>
            <a:r>
              <a:rPr lang="en-GB" sz="3200" dirty="0" err="1">
                <a:solidFill>
                  <a:schemeClr val="dk1"/>
                </a:solidFill>
                <a:latin typeface="Calibri"/>
                <a:ea typeface="Calibri"/>
                <a:cs typeface="Calibri"/>
                <a:sym typeface="Calibri"/>
              </a:rPr>
              <a:t>Kebutuhan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hak</a:t>
            </a:r>
            <a:r>
              <a:rPr lang="en-GB" sz="3200" dirty="0">
                <a:solidFill>
                  <a:schemeClr val="dk1"/>
                </a:solidFill>
                <a:latin typeface="Calibri"/>
                <a:ea typeface="Calibri"/>
                <a:cs typeface="Calibri"/>
                <a:sym typeface="Calibri"/>
              </a:rPr>
              <a:t>, dan </a:t>
            </a:r>
            <a:r>
              <a:rPr lang="en-GB" sz="3200" dirty="0" err="1">
                <a:solidFill>
                  <a:schemeClr val="dk1"/>
                </a:solidFill>
                <a:latin typeface="Calibri"/>
                <a:ea typeface="Calibri"/>
                <a:cs typeface="Calibri"/>
                <a:sym typeface="Calibri"/>
              </a:rPr>
              <a:t>tanggung</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jawab</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manusia</a:t>
            </a:r>
            <a:endParaRPr sz="3200" dirty="0"/>
          </a:p>
          <a:p>
            <a:pPr marL="571500" marR="0" lvl="0" indent="-571500" algn="l" rtl="0">
              <a:spcBef>
                <a:spcPts val="0"/>
              </a:spcBef>
              <a:spcAft>
                <a:spcPts val="0"/>
              </a:spcAft>
              <a:buClr>
                <a:schemeClr val="dk1"/>
              </a:buClr>
              <a:buSzPts val="3600"/>
              <a:buFont typeface="Arial"/>
              <a:buChar char="•"/>
            </a:pPr>
            <a:r>
              <a:rPr lang="en-GB" sz="3200" dirty="0" err="1">
                <a:solidFill>
                  <a:schemeClr val="dk1"/>
                </a:solidFill>
                <a:latin typeface="Calibri"/>
                <a:ea typeface="Calibri"/>
                <a:cs typeface="Calibri"/>
                <a:sym typeface="Calibri"/>
              </a:rPr>
              <a:t>Kebebasan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untuk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beragama</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atau</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berkeyakinan</a:t>
            </a:r>
            <a:r>
              <a:rPr lang="en-GB" sz="3200" dirty="0">
                <a:solidFill>
                  <a:schemeClr val="dk1"/>
                </a:solidFill>
                <a:latin typeface="Calibri"/>
                <a:ea typeface="Calibri"/>
                <a:cs typeface="Calibri"/>
                <a:sym typeface="Calibri"/>
              </a:rPr>
              <a:t> </a:t>
            </a:r>
            <a:br>
              <a:rPr lang="en-GB" sz="3200" dirty="0">
                <a:solidFill>
                  <a:schemeClr val="dk1"/>
                </a:solidFill>
                <a:latin typeface="Calibri"/>
                <a:ea typeface="Calibri"/>
                <a:cs typeface="Calibri"/>
                <a:sym typeface="Calibri"/>
              </a:rPr>
            </a:b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hak</a:t>
            </a:r>
            <a:r>
              <a:rPr lang="en-GB" sz="3200" dirty="0">
                <a:solidFill>
                  <a:schemeClr val="dk1"/>
                </a:solidFill>
                <a:latin typeface="Calibri"/>
                <a:ea typeface="Calibri"/>
                <a:cs typeface="Calibri"/>
                <a:sym typeface="Calibri"/>
              </a:rPr>
              <a:t> dan </a:t>
            </a:r>
            <a:r>
              <a:rPr lang="en-GB" sz="3200" dirty="0" err="1">
                <a:solidFill>
                  <a:schemeClr val="dk1"/>
                </a:solidFill>
                <a:latin typeface="Calibri"/>
                <a:ea typeface="Calibri"/>
                <a:cs typeface="Calibri"/>
                <a:sym typeface="Calibri"/>
              </a:rPr>
              <a:t>batasan</a:t>
            </a:r>
            <a:endParaRPr sz="3200" dirty="0"/>
          </a:p>
          <a:p>
            <a:pPr marL="571500" marR="0" lvl="0" indent="-571500" algn="l" rtl="0">
              <a:spcBef>
                <a:spcPts val="0"/>
              </a:spcBef>
              <a:spcAft>
                <a:spcPts val="0"/>
              </a:spcAft>
              <a:buClr>
                <a:schemeClr val="dk1"/>
              </a:buClr>
              <a:buSzPts val="3600"/>
              <a:buFont typeface="Arial"/>
              <a:buChar char="•"/>
            </a:pPr>
            <a:r>
              <a:rPr lang="en-GB" sz="3200" dirty="0" err="1">
                <a:solidFill>
                  <a:schemeClr val="dk1"/>
                </a:solidFill>
                <a:latin typeface="Calibri"/>
                <a:ea typeface="Calibri"/>
                <a:cs typeface="Calibri"/>
                <a:sym typeface="Calibri"/>
              </a:rPr>
              <a:t>Kebebasan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beragama</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atau</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berkeyakinan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dalam</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konteks</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kita</a:t>
            </a:r>
            <a:r>
              <a:rPr lang="en-GB" sz="3200" dirty="0">
                <a:solidFill>
                  <a:schemeClr val="dk1"/>
                </a:solidFill>
                <a:latin typeface="Calibri"/>
                <a:ea typeface="Calibri"/>
                <a:cs typeface="Calibri"/>
                <a:sym typeface="Calibri"/>
              </a:rPr>
              <a:t> </a:t>
            </a:r>
            <a:endParaRPr sz="3200" dirty="0"/>
          </a:p>
          <a:p>
            <a:pPr marL="571500" marR="0" lvl="0" indent="-571500" algn="l" rtl="0">
              <a:spcBef>
                <a:spcPts val="0"/>
              </a:spcBef>
              <a:spcAft>
                <a:spcPts val="0"/>
              </a:spcAft>
              <a:buClr>
                <a:schemeClr val="dk1"/>
              </a:buClr>
              <a:buSzPts val="3600"/>
              <a:buFont typeface="Arial"/>
              <a:buChar char="•"/>
            </a:pPr>
            <a:r>
              <a:rPr lang="en-GB" sz="3200" dirty="0" err="1">
                <a:solidFill>
                  <a:schemeClr val="dk1"/>
                </a:solidFill>
                <a:latin typeface="Calibri"/>
                <a:ea typeface="Calibri"/>
                <a:cs typeface="Calibri"/>
                <a:sym typeface="Calibri"/>
              </a:rPr>
              <a:t>Taktik-taktik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untuk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mempromosikan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hak</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asasi</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manusia</a:t>
            </a:r>
            <a:endParaRPr sz="3200" dirty="0">
              <a:solidFill>
                <a:schemeClr val="dk1"/>
              </a:solidFill>
              <a:latin typeface="Calibri"/>
              <a:ea typeface="Calibri"/>
              <a:cs typeface="Calibri"/>
              <a:sym typeface="Calibri"/>
            </a:endParaRPr>
          </a:p>
          <a:p>
            <a:pPr marL="571500" marR="0" lvl="0" indent="-571500" algn="l" rtl="0">
              <a:spcBef>
                <a:spcPts val="0"/>
              </a:spcBef>
              <a:spcAft>
                <a:spcPts val="0"/>
              </a:spcAft>
              <a:buClr>
                <a:schemeClr val="dk1"/>
              </a:buClr>
              <a:buSzPts val="3600"/>
              <a:buFont typeface="Arial"/>
              <a:buChar char="•"/>
            </a:pPr>
            <a:r>
              <a:rPr lang="en-GB" sz="3200" dirty="0" err="1">
                <a:solidFill>
                  <a:schemeClr val="dk1"/>
                </a:solidFill>
                <a:latin typeface="Calibri"/>
                <a:ea typeface="Calibri"/>
                <a:cs typeface="Calibri"/>
                <a:sym typeface="Calibri"/>
              </a:rPr>
              <a:t>Perencanaan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aksi</a:t>
            </a:r>
            <a:endParaRPr sz="3200" dirty="0">
              <a:solidFill>
                <a:schemeClr val="dk1"/>
              </a:solidFill>
              <a:latin typeface="Calibri"/>
              <a:ea typeface="Calibri"/>
              <a:cs typeface="Calibri"/>
              <a:sym typeface="Calibri"/>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0">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0">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0">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0">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1E0DF"/>
        </a:solidFill>
        <a:effectLst/>
      </p:bgPr>
    </p:bg>
    <p:spTree>
      <p:nvGrpSpPr>
        <p:cNvPr id="1" name="Shape 87"/>
        <p:cNvGrpSpPr/>
        <p:nvPr/>
      </p:nvGrpSpPr>
      <p:grpSpPr>
        <a:xfrm>
          <a:off x="0" y="0"/>
          <a:ext cx="0" cy="0"/>
          <a:chOff x="0" y="0"/>
          <a:chExt cx="0" cy="0"/>
        </a:xfrm>
      </p:grpSpPr>
      <p:sp>
        <p:nvSpPr>
          <p:cNvPr id="88" name="Google Shape;88;p6"/>
          <p:cNvSpPr/>
          <p:nvPr/>
        </p:nvSpPr>
        <p:spPr>
          <a:xfrm>
            <a:off x="1145666" y="1320730"/>
            <a:ext cx="10338578" cy="421649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4000" b="1" dirty="0" err="1">
                <a:solidFill>
                  <a:schemeClr val="dk1"/>
                </a:solidFill>
                <a:latin typeface="Calibri"/>
                <a:ea typeface="Calibri"/>
                <a:cs typeface="Calibri"/>
                <a:sym typeface="Calibri"/>
              </a:rPr>
              <a:t>Kepraktisan</a:t>
            </a:r>
            <a:r>
              <a:rPr lang="en-GB" sz="4400" b="1" dirty="0">
                <a:solidFill>
                  <a:schemeClr val="dk1"/>
                </a:solidFill>
                <a:latin typeface="Calibri"/>
                <a:ea typeface="Calibri"/>
                <a:cs typeface="Calibri"/>
                <a:sym typeface="Calibri"/>
              </a:rPr>
              <a:t> </a:t>
            </a:r>
            <a:r>
              <a:rPr lang="en-GB" sz="4400" dirty="0">
                <a:solidFill>
                  <a:schemeClr val="dk1"/>
                </a:solidFill>
                <a:latin typeface="Calibri"/>
                <a:ea typeface="Calibri"/>
                <a:cs typeface="Calibri"/>
                <a:sym typeface="Calibri"/>
              </a:rPr>
              <a:t> </a:t>
            </a:r>
            <a:endParaRPr sz="4400" b="1" dirty="0">
              <a:solidFill>
                <a:schemeClr val="dk1"/>
              </a:solidFill>
              <a:latin typeface="Calibri"/>
              <a:ea typeface="Calibri"/>
              <a:cs typeface="Calibri"/>
              <a:sym typeface="Calibri"/>
            </a:endParaRPr>
          </a:p>
          <a:p>
            <a:pPr marL="0" marR="0" lvl="0" indent="0" algn="l" rtl="0">
              <a:spcBef>
                <a:spcPts val="0"/>
              </a:spcBef>
              <a:spcAft>
                <a:spcPts val="0"/>
              </a:spcAft>
              <a:buNone/>
            </a:pPr>
            <a:endParaRPr sz="3200" b="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3200" dirty="0">
                <a:solidFill>
                  <a:schemeClr val="dk1"/>
                </a:solidFill>
                <a:latin typeface="Calibri"/>
                <a:ea typeface="Calibri"/>
                <a:cs typeface="Calibri"/>
                <a:sym typeface="Calibri"/>
              </a:rPr>
              <a:t>Sembilan </a:t>
            </a:r>
            <a:r>
              <a:rPr lang="en-GB" sz="3200" dirty="0" err="1">
                <a:solidFill>
                  <a:schemeClr val="dk1"/>
                </a:solidFill>
                <a:latin typeface="Calibri"/>
                <a:ea typeface="Calibri"/>
                <a:cs typeface="Calibri"/>
                <a:sym typeface="Calibri"/>
              </a:rPr>
              <a:t>sesi</a:t>
            </a:r>
            <a:r>
              <a:rPr lang="en-GB" sz="3200" dirty="0">
                <a:solidFill>
                  <a:schemeClr val="dk1"/>
                </a:solidFill>
                <a:latin typeface="Calibri"/>
                <a:ea typeface="Calibri"/>
                <a:cs typeface="Calibri"/>
                <a:sym typeface="Calibri"/>
              </a:rPr>
              <a:t> masing-masing </a:t>
            </a:r>
            <a:r>
              <a:rPr lang="en-GB" sz="3200" dirty="0" err="1">
                <a:solidFill>
                  <a:schemeClr val="dk1"/>
                </a:solidFill>
                <a:latin typeface="Calibri"/>
                <a:ea typeface="Calibri"/>
                <a:cs typeface="Calibri"/>
                <a:sym typeface="Calibri"/>
              </a:rPr>
              <a:t>berlangsung</a:t>
            </a:r>
            <a:r>
              <a:rPr lang="en-GB" sz="3200" dirty="0">
                <a:solidFill>
                  <a:schemeClr val="dk1"/>
                </a:solidFill>
                <a:latin typeface="Calibri"/>
                <a:ea typeface="Calibri"/>
                <a:cs typeface="Calibri"/>
                <a:sym typeface="Calibri"/>
              </a:rPr>
              <a:t> 2 jam. </a:t>
            </a:r>
            <a:endParaRPr sz="3200" dirty="0"/>
          </a:p>
          <a:p>
            <a:pPr marL="0" marR="0" lvl="0" indent="0" algn="l" rtl="0">
              <a:spcBef>
                <a:spcPts val="0"/>
              </a:spcBef>
              <a:spcAft>
                <a:spcPts val="0"/>
              </a:spcAft>
              <a:buNone/>
            </a:pPr>
            <a:endParaRPr sz="3200"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3200" i="1" dirty="0">
                <a:solidFill>
                  <a:schemeClr val="dk1"/>
                </a:solidFill>
                <a:latin typeface="Calibri"/>
                <a:ea typeface="Calibri"/>
                <a:cs typeface="Calibri"/>
                <a:sym typeface="Calibri"/>
              </a:rPr>
              <a:t>Anda </a:t>
            </a:r>
            <a:r>
              <a:rPr lang="en-GB" sz="3200" i="1" dirty="0" err="1">
                <a:solidFill>
                  <a:schemeClr val="dk1"/>
                </a:solidFill>
                <a:latin typeface="Calibri"/>
                <a:ea typeface="Calibri"/>
                <a:cs typeface="Calibri"/>
                <a:sym typeface="Calibri"/>
              </a:rPr>
              <a:t>dapat</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menambahkan</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informasi</a:t>
            </a:r>
            <a:r>
              <a:rPr lang="en-GB" sz="3200" i="1" dirty="0">
                <a:solidFill>
                  <a:schemeClr val="dk1"/>
                </a:solidFill>
                <a:latin typeface="Calibri"/>
                <a:ea typeface="Calibri"/>
                <a:cs typeface="Calibri"/>
                <a:sym typeface="Calibri"/>
              </a:rPr>
              <a:t> </a:t>
            </a:r>
          </a:p>
          <a:p>
            <a:pPr marL="0" marR="0" lvl="0" indent="0" algn="l" rtl="0">
              <a:spcBef>
                <a:spcPts val="0"/>
              </a:spcBef>
              <a:spcAft>
                <a:spcPts val="0"/>
              </a:spcAft>
              <a:buNone/>
            </a:pPr>
            <a:r>
              <a:rPr lang="en-GB" sz="3200" i="1" dirty="0" err="1">
                <a:solidFill>
                  <a:schemeClr val="dk1"/>
                </a:solidFill>
                <a:latin typeface="Calibri"/>
                <a:ea typeface="Calibri"/>
                <a:cs typeface="Calibri"/>
                <a:sym typeface="Calibri"/>
              </a:rPr>
              <a:t>mengenai</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tanggal</a:t>
            </a:r>
            <a:r>
              <a:rPr lang="en-GB" sz="3200" i="1" dirty="0">
                <a:solidFill>
                  <a:schemeClr val="dk1"/>
                </a:solidFill>
                <a:latin typeface="Calibri"/>
                <a:ea typeface="Calibri"/>
                <a:cs typeface="Calibri"/>
                <a:sym typeface="Calibri"/>
              </a:rPr>
              <a:t>/</a:t>
            </a:r>
            <a:r>
              <a:rPr lang="en-GB" sz="3200" i="1" dirty="0" err="1">
                <a:solidFill>
                  <a:schemeClr val="dk1"/>
                </a:solidFill>
                <a:latin typeface="Calibri"/>
                <a:ea typeface="Calibri"/>
                <a:cs typeface="Calibri"/>
                <a:sym typeface="Calibri"/>
              </a:rPr>
              <a:t>waktu</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jika</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ingin</a:t>
            </a:r>
            <a:endParaRPr sz="3200" i="1" dirty="0">
              <a:solidFill>
                <a:schemeClr val="dk1"/>
              </a:solidFill>
              <a:latin typeface="Calibri"/>
              <a:ea typeface="Calibri"/>
              <a:cs typeface="Calibri"/>
              <a:sym typeface="Calibri"/>
            </a:endParaRPr>
          </a:p>
          <a:p>
            <a:pPr marL="0" marR="0" lvl="0" indent="0" algn="l" rtl="0">
              <a:spcBef>
                <a:spcPts val="0"/>
              </a:spcBef>
              <a:spcAft>
                <a:spcPts val="0"/>
              </a:spcAft>
              <a:buNone/>
            </a:pPr>
            <a:r>
              <a:rPr lang="en-GB" sz="3200" i="1" dirty="0">
                <a:solidFill>
                  <a:schemeClr val="dk1"/>
                </a:solidFill>
                <a:latin typeface="Calibri"/>
                <a:ea typeface="Calibri"/>
                <a:cs typeface="Calibri"/>
                <a:sym typeface="Calibri"/>
              </a:rPr>
              <a:t>(</a:t>
            </a:r>
            <a:r>
              <a:rPr lang="en-GB" sz="3200" i="1" dirty="0" err="1">
                <a:solidFill>
                  <a:schemeClr val="dk1"/>
                </a:solidFill>
                <a:latin typeface="Calibri"/>
                <a:ea typeface="Calibri"/>
                <a:cs typeface="Calibri"/>
                <a:sym typeface="Calibri"/>
              </a:rPr>
              <a:t>contoh</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setiap</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Sabtu</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pukul</a:t>
            </a:r>
            <a:r>
              <a:rPr lang="en-GB" sz="3200" i="1" dirty="0">
                <a:solidFill>
                  <a:schemeClr val="dk1"/>
                </a:solidFill>
                <a:latin typeface="Calibri"/>
                <a:ea typeface="Calibri"/>
                <a:cs typeface="Calibri"/>
                <a:sym typeface="Calibri"/>
              </a:rPr>
              <a:t> 14.00)</a:t>
            </a:r>
            <a:br>
              <a:rPr lang="en-GB" sz="3200" i="1" dirty="0">
                <a:solidFill>
                  <a:schemeClr val="dk1"/>
                </a:solidFill>
                <a:latin typeface="Calibri"/>
                <a:ea typeface="Calibri"/>
                <a:cs typeface="Calibri"/>
                <a:sym typeface="Calibri"/>
              </a:rPr>
            </a:br>
            <a:r>
              <a:rPr lang="en-GB" sz="3200" i="1" dirty="0" err="1">
                <a:solidFill>
                  <a:schemeClr val="dk1"/>
                </a:solidFill>
                <a:latin typeface="Calibri"/>
                <a:ea typeface="Calibri"/>
                <a:cs typeface="Calibri"/>
                <a:sym typeface="Calibri"/>
              </a:rPr>
              <a:t>Tambahkan</a:t>
            </a:r>
            <a:r>
              <a:rPr lang="en-GB" sz="3200" i="1" dirty="0">
                <a:solidFill>
                  <a:schemeClr val="dk1"/>
                </a:solidFill>
                <a:latin typeface="Calibri"/>
                <a:ea typeface="Calibri"/>
                <a:cs typeface="Calibri"/>
                <a:sym typeface="Calibri"/>
              </a:rPr>
              <a:t> info </a:t>
            </a:r>
            <a:r>
              <a:rPr lang="en-GB" sz="3200" i="1" dirty="0" err="1">
                <a:solidFill>
                  <a:schemeClr val="dk1"/>
                </a:solidFill>
                <a:latin typeface="Calibri"/>
                <a:ea typeface="Calibri"/>
                <a:cs typeface="Calibri"/>
                <a:sym typeface="Calibri"/>
              </a:rPr>
              <a:t>praktis</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apapun</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jika</a:t>
            </a:r>
            <a:r>
              <a:rPr lang="en-GB" sz="3200" i="1" dirty="0">
                <a:solidFill>
                  <a:schemeClr val="dk1"/>
                </a:solidFill>
                <a:latin typeface="Calibri"/>
                <a:ea typeface="Calibri"/>
                <a:cs typeface="Calibri"/>
                <a:sym typeface="Calibri"/>
              </a:rPr>
              <a:t> </a:t>
            </a:r>
            <a:r>
              <a:rPr lang="en-GB" sz="3200" i="1" dirty="0" err="1">
                <a:solidFill>
                  <a:schemeClr val="dk1"/>
                </a:solidFill>
                <a:latin typeface="Calibri"/>
                <a:ea typeface="Calibri"/>
                <a:cs typeface="Calibri"/>
                <a:sym typeface="Calibri"/>
              </a:rPr>
              <a:t>dibutuhkan</a:t>
            </a:r>
            <a:r>
              <a:rPr lang="en-GB" sz="3200" i="1" dirty="0">
                <a:solidFill>
                  <a:schemeClr val="dk1"/>
                </a:solidFill>
                <a:latin typeface="Calibri"/>
                <a:ea typeface="Calibri"/>
                <a:cs typeface="Calibri"/>
                <a:sym typeface="Calibri"/>
              </a:rPr>
              <a:t>.</a:t>
            </a:r>
            <a:endParaRPr sz="3200" i="1" dirty="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4C2CA"/>
        </a:solidFill>
        <a:effectLst/>
      </p:bgPr>
    </p:bg>
    <p:spTree>
      <p:nvGrpSpPr>
        <p:cNvPr id="1" name="Shape 95"/>
        <p:cNvGrpSpPr/>
        <p:nvPr/>
      </p:nvGrpSpPr>
      <p:grpSpPr>
        <a:xfrm>
          <a:off x="0" y="0"/>
          <a:ext cx="0" cy="0"/>
          <a:chOff x="0" y="0"/>
          <a:chExt cx="0" cy="0"/>
        </a:xfrm>
      </p:grpSpPr>
      <p:pic>
        <p:nvPicPr>
          <p:cNvPr id="96" name="Google Shape;96;p7"/>
          <p:cNvPicPr preferRelativeResize="0"/>
          <p:nvPr/>
        </p:nvPicPr>
        <p:blipFill rotWithShape="1">
          <a:blip r:embed="rId3">
            <a:alphaModFix/>
          </a:blip>
          <a:srcRect/>
          <a:stretch/>
        </p:blipFill>
        <p:spPr>
          <a:xfrm>
            <a:off x="3016274" y="1590675"/>
            <a:ext cx="6159451" cy="425088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pic>
        <p:nvPicPr>
          <p:cNvPr id="104" name="Google Shape;104;p8"/>
          <p:cNvPicPr preferRelativeResize="0"/>
          <p:nvPr/>
        </p:nvPicPr>
        <p:blipFill rotWithShape="1">
          <a:blip r:embed="rId3">
            <a:alphaModFix/>
          </a:blip>
          <a:srcRect/>
          <a:stretch/>
        </p:blipFill>
        <p:spPr>
          <a:xfrm>
            <a:off x="4715222" y="2315728"/>
            <a:ext cx="2715014" cy="1873742"/>
          </a:xfrm>
          <a:prstGeom prst="rect">
            <a:avLst/>
          </a:prstGeom>
          <a:noFill/>
          <a:ln>
            <a:noFill/>
          </a:ln>
        </p:spPr>
      </p:pic>
      <p:pic>
        <p:nvPicPr>
          <p:cNvPr id="105" name="Google Shape;105;p8"/>
          <p:cNvPicPr preferRelativeResize="0"/>
          <p:nvPr/>
        </p:nvPicPr>
        <p:blipFill rotWithShape="1">
          <a:blip r:embed="rId4">
            <a:alphaModFix/>
          </a:blip>
          <a:srcRect/>
          <a:stretch/>
        </p:blipFill>
        <p:spPr>
          <a:xfrm>
            <a:off x="1997740" y="3850282"/>
            <a:ext cx="1028700" cy="1028700"/>
          </a:xfrm>
          <a:prstGeom prst="rect">
            <a:avLst/>
          </a:prstGeom>
          <a:noFill/>
          <a:ln>
            <a:noFill/>
          </a:ln>
        </p:spPr>
      </p:pic>
      <p:pic>
        <p:nvPicPr>
          <p:cNvPr id="106" name="Google Shape;106;p8"/>
          <p:cNvPicPr preferRelativeResize="0"/>
          <p:nvPr/>
        </p:nvPicPr>
        <p:blipFill rotWithShape="1">
          <a:blip r:embed="rId5">
            <a:alphaModFix/>
          </a:blip>
          <a:srcRect/>
          <a:stretch/>
        </p:blipFill>
        <p:spPr>
          <a:xfrm>
            <a:off x="4229448" y="700812"/>
            <a:ext cx="1028700" cy="1038225"/>
          </a:xfrm>
          <a:prstGeom prst="rect">
            <a:avLst/>
          </a:prstGeom>
          <a:noFill/>
          <a:ln>
            <a:noFill/>
          </a:ln>
        </p:spPr>
      </p:pic>
      <p:pic>
        <p:nvPicPr>
          <p:cNvPr id="107" name="Google Shape;107;p8"/>
          <p:cNvPicPr preferRelativeResize="0"/>
          <p:nvPr/>
        </p:nvPicPr>
        <p:blipFill rotWithShape="1">
          <a:blip r:embed="rId6">
            <a:alphaModFix/>
          </a:blip>
          <a:srcRect/>
          <a:stretch/>
        </p:blipFill>
        <p:spPr>
          <a:xfrm>
            <a:off x="9015670" y="2339858"/>
            <a:ext cx="1038225" cy="1028700"/>
          </a:xfrm>
          <a:prstGeom prst="rect">
            <a:avLst/>
          </a:prstGeom>
          <a:noFill/>
          <a:ln>
            <a:noFill/>
          </a:ln>
        </p:spPr>
      </p:pic>
      <p:pic>
        <p:nvPicPr>
          <p:cNvPr id="108" name="Google Shape;108;p8"/>
          <p:cNvPicPr preferRelativeResize="0"/>
          <p:nvPr/>
        </p:nvPicPr>
        <p:blipFill rotWithShape="1">
          <a:blip r:embed="rId7">
            <a:alphaModFix/>
          </a:blip>
          <a:srcRect/>
          <a:stretch/>
        </p:blipFill>
        <p:spPr>
          <a:xfrm>
            <a:off x="1997740" y="2546564"/>
            <a:ext cx="1028700" cy="1028700"/>
          </a:xfrm>
          <a:prstGeom prst="rect">
            <a:avLst/>
          </a:prstGeom>
          <a:noFill/>
          <a:ln>
            <a:noFill/>
          </a:ln>
        </p:spPr>
      </p:pic>
      <p:pic>
        <p:nvPicPr>
          <p:cNvPr id="109" name="Google Shape;109;p8"/>
          <p:cNvPicPr preferRelativeResize="0"/>
          <p:nvPr/>
        </p:nvPicPr>
        <p:blipFill rotWithShape="1">
          <a:blip r:embed="rId8">
            <a:alphaModFix/>
          </a:blip>
          <a:srcRect/>
          <a:stretch/>
        </p:blipFill>
        <p:spPr>
          <a:xfrm>
            <a:off x="5576887" y="710338"/>
            <a:ext cx="1038225" cy="1038225"/>
          </a:xfrm>
          <a:prstGeom prst="rect">
            <a:avLst/>
          </a:prstGeom>
          <a:noFill/>
          <a:ln>
            <a:noFill/>
          </a:ln>
        </p:spPr>
      </p:pic>
      <p:pic>
        <p:nvPicPr>
          <p:cNvPr id="110" name="Google Shape;110;p8"/>
          <p:cNvPicPr preferRelativeResize="0"/>
          <p:nvPr/>
        </p:nvPicPr>
        <p:blipFill rotWithShape="1">
          <a:blip r:embed="rId9">
            <a:alphaModFix/>
          </a:blip>
          <a:srcRect/>
          <a:stretch/>
        </p:blipFill>
        <p:spPr>
          <a:xfrm>
            <a:off x="6933019" y="5392438"/>
            <a:ext cx="1028700" cy="1038225"/>
          </a:xfrm>
          <a:prstGeom prst="rect">
            <a:avLst/>
          </a:prstGeom>
          <a:noFill/>
          <a:ln>
            <a:noFill/>
          </a:ln>
        </p:spPr>
      </p:pic>
      <p:pic>
        <p:nvPicPr>
          <p:cNvPr id="111" name="Google Shape;111;p8"/>
          <p:cNvPicPr preferRelativeResize="0"/>
          <p:nvPr/>
        </p:nvPicPr>
        <p:blipFill rotWithShape="1">
          <a:blip r:embed="rId10">
            <a:alphaModFix/>
          </a:blip>
          <a:srcRect/>
          <a:stretch/>
        </p:blipFill>
        <p:spPr>
          <a:xfrm>
            <a:off x="8219375" y="1233321"/>
            <a:ext cx="1038225" cy="1038225"/>
          </a:xfrm>
          <a:prstGeom prst="rect">
            <a:avLst/>
          </a:prstGeom>
          <a:noFill/>
          <a:ln>
            <a:noFill/>
          </a:ln>
        </p:spPr>
      </p:pic>
      <p:pic>
        <p:nvPicPr>
          <p:cNvPr id="112" name="Google Shape;112;p8"/>
          <p:cNvPicPr preferRelativeResize="0"/>
          <p:nvPr/>
        </p:nvPicPr>
        <p:blipFill rotWithShape="1">
          <a:blip r:embed="rId11">
            <a:alphaModFix/>
          </a:blip>
          <a:srcRect/>
          <a:stretch/>
        </p:blipFill>
        <p:spPr>
          <a:xfrm>
            <a:off x="2922649" y="4997151"/>
            <a:ext cx="1038225" cy="1028700"/>
          </a:xfrm>
          <a:prstGeom prst="rect">
            <a:avLst/>
          </a:prstGeom>
          <a:noFill/>
          <a:ln>
            <a:noFill/>
          </a:ln>
        </p:spPr>
      </p:pic>
      <p:pic>
        <p:nvPicPr>
          <p:cNvPr id="113" name="Google Shape;113;p8"/>
          <p:cNvPicPr preferRelativeResize="0"/>
          <p:nvPr/>
        </p:nvPicPr>
        <p:blipFill rotWithShape="1">
          <a:blip r:embed="rId12">
            <a:alphaModFix/>
          </a:blip>
          <a:srcRect/>
          <a:stretch/>
        </p:blipFill>
        <p:spPr>
          <a:xfrm>
            <a:off x="6933851" y="700812"/>
            <a:ext cx="1038225" cy="1028700"/>
          </a:xfrm>
          <a:prstGeom prst="rect">
            <a:avLst/>
          </a:prstGeom>
          <a:noFill/>
          <a:ln>
            <a:noFill/>
          </a:ln>
        </p:spPr>
      </p:pic>
      <p:pic>
        <p:nvPicPr>
          <p:cNvPr id="114" name="Google Shape;114;p8"/>
          <p:cNvPicPr preferRelativeResize="0"/>
          <p:nvPr/>
        </p:nvPicPr>
        <p:blipFill rotWithShape="1">
          <a:blip r:embed="rId13">
            <a:alphaModFix/>
          </a:blip>
          <a:srcRect/>
          <a:stretch/>
        </p:blipFill>
        <p:spPr>
          <a:xfrm>
            <a:off x="9177055" y="3640462"/>
            <a:ext cx="1028700" cy="1028700"/>
          </a:xfrm>
          <a:prstGeom prst="rect">
            <a:avLst/>
          </a:prstGeom>
          <a:noFill/>
          <a:ln>
            <a:noFill/>
          </a:ln>
        </p:spPr>
      </p:pic>
      <p:pic>
        <p:nvPicPr>
          <p:cNvPr id="115" name="Google Shape;115;p8"/>
          <p:cNvPicPr preferRelativeResize="0"/>
          <p:nvPr/>
        </p:nvPicPr>
        <p:blipFill rotWithShape="1">
          <a:blip r:embed="rId14">
            <a:alphaModFix/>
          </a:blip>
          <a:srcRect/>
          <a:stretch/>
        </p:blipFill>
        <p:spPr>
          <a:xfrm>
            <a:off x="5586412" y="5392437"/>
            <a:ext cx="1028700" cy="1038225"/>
          </a:xfrm>
          <a:prstGeom prst="rect">
            <a:avLst/>
          </a:prstGeom>
          <a:noFill/>
          <a:ln>
            <a:noFill/>
          </a:ln>
        </p:spPr>
      </p:pic>
      <p:pic>
        <p:nvPicPr>
          <p:cNvPr id="116" name="Google Shape;116;p8"/>
          <p:cNvPicPr preferRelativeResize="0"/>
          <p:nvPr/>
        </p:nvPicPr>
        <p:blipFill rotWithShape="1">
          <a:blip r:embed="rId15">
            <a:alphaModFix/>
          </a:blip>
          <a:srcRect/>
          <a:stretch/>
        </p:blipFill>
        <p:spPr>
          <a:xfrm>
            <a:off x="2835878" y="1242846"/>
            <a:ext cx="1038225" cy="1028700"/>
          </a:xfrm>
          <a:prstGeom prst="rect">
            <a:avLst/>
          </a:prstGeom>
          <a:noFill/>
          <a:ln>
            <a:noFill/>
          </a:ln>
        </p:spPr>
      </p:pic>
      <p:pic>
        <p:nvPicPr>
          <p:cNvPr id="117" name="Google Shape;117;p8"/>
          <p:cNvPicPr preferRelativeResize="0"/>
          <p:nvPr/>
        </p:nvPicPr>
        <p:blipFill rotWithShape="1">
          <a:blip r:embed="rId16">
            <a:alphaModFix/>
          </a:blip>
          <a:srcRect/>
          <a:stretch/>
        </p:blipFill>
        <p:spPr>
          <a:xfrm>
            <a:off x="8305102" y="4830628"/>
            <a:ext cx="1028700" cy="1028700"/>
          </a:xfrm>
          <a:prstGeom prst="rect">
            <a:avLst/>
          </a:prstGeom>
          <a:noFill/>
          <a:ln>
            <a:noFill/>
          </a:ln>
        </p:spPr>
      </p:pic>
      <p:pic>
        <p:nvPicPr>
          <p:cNvPr id="118" name="Google Shape;118;p8"/>
          <p:cNvPicPr preferRelativeResize="0"/>
          <p:nvPr/>
        </p:nvPicPr>
        <p:blipFill rotWithShape="1">
          <a:blip r:embed="rId17">
            <a:alphaModFix/>
          </a:blip>
          <a:srcRect/>
          <a:stretch/>
        </p:blipFill>
        <p:spPr>
          <a:xfrm>
            <a:off x="4229448" y="5392437"/>
            <a:ext cx="1028700" cy="1028700"/>
          </a:xfrm>
          <a:prstGeom prst="rect">
            <a:avLst/>
          </a:prstGeom>
          <a:noFill/>
          <a:ln>
            <a:noFill/>
          </a:ln>
        </p:spPr>
      </p:pic>
      <p:sp>
        <p:nvSpPr>
          <p:cNvPr id="119" name="Google Shape;119;p8"/>
          <p:cNvSpPr txBox="1"/>
          <p:nvPr/>
        </p:nvSpPr>
        <p:spPr>
          <a:xfrm>
            <a:off x="3874103" y="4232651"/>
            <a:ext cx="4345272"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dirty="0" err="1">
                <a:solidFill>
                  <a:schemeClr val="dk1"/>
                </a:solidFill>
                <a:latin typeface="Calibri"/>
                <a:ea typeface="Calibri"/>
                <a:cs typeface="Calibri"/>
                <a:sym typeface="Calibri"/>
              </a:rPr>
              <a:t>Kebutuhan</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manusia</a:t>
            </a:r>
            <a:endParaRPr sz="32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9"/>
          <p:cNvSpPr txBox="1"/>
          <p:nvPr/>
        </p:nvSpPr>
        <p:spPr>
          <a:xfrm>
            <a:off x="4278781" y="3867434"/>
            <a:ext cx="3693295" cy="107717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GB" sz="3200" dirty="0" err="1">
                <a:solidFill>
                  <a:schemeClr val="dk1"/>
                </a:solidFill>
                <a:latin typeface="Calibri"/>
                <a:ea typeface="Calibri"/>
                <a:cs typeface="Calibri"/>
                <a:sym typeface="Calibri"/>
              </a:rPr>
              <a:t>Tanggung</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jawab</a:t>
            </a:r>
            <a:r>
              <a:rPr lang="en-GB" sz="3200" dirty="0">
                <a:solidFill>
                  <a:schemeClr val="dk1"/>
                </a:solidFill>
                <a:latin typeface="Calibri"/>
                <a:ea typeface="Calibri"/>
                <a:cs typeface="Calibri"/>
                <a:sym typeface="Calibri"/>
              </a:rPr>
              <a:t> </a:t>
            </a:r>
            <a:r>
              <a:rPr lang="en-GB" sz="3200" dirty="0" err="1">
                <a:solidFill>
                  <a:schemeClr val="dk1"/>
                </a:solidFill>
                <a:latin typeface="Calibri"/>
                <a:ea typeface="Calibri"/>
                <a:cs typeface="Calibri"/>
                <a:sym typeface="Calibri"/>
              </a:rPr>
              <a:t>pemerintah</a:t>
            </a:r>
            <a:endParaRPr sz="3200" dirty="0"/>
          </a:p>
        </p:txBody>
      </p:sp>
      <p:pic>
        <p:nvPicPr>
          <p:cNvPr id="128" name="Google Shape;128;p9"/>
          <p:cNvPicPr preferRelativeResize="0"/>
          <p:nvPr/>
        </p:nvPicPr>
        <p:blipFill rotWithShape="1">
          <a:blip r:embed="rId3">
            <a:alphaModFix/>
          </a:blip>
          <a:srcRect/>
          <a:stretch/>
        </p:blipFill>
        <p:spPr>
          <a:xfrm>
            <a:off x="4519100" y="2080370"/>
            <a:ext cx="3153797" cy="1605475"/>
          </a:xfrm>
          <a:prstGeom prst="rect">
            <a:avLst/>
          </a:prstGeom>
          <a:noFill/>
          <a:ln>
            <a:noFill/>
          </a:ln>
        </p:spPr>
      </p:pic>
      <p:pic>
        <p:nvPicPr>
          <p:cNvPr id="129" name="Google Shape;129;p9"/>
          <p:cNvPicPr preferRelativeResize="0"/>
          <p:nvPr/>
        </p:nvPicPr>
        <p:blipFill rotWithShape="1">
          <a:blip r:embed="rId4">
            <a:alphaModFix/>
          </a:blip>
          <a:srcRect/>
          <a:stretch/>
        </p:blipFill>
        <p:spPr>
          <a:xfrm>
            <a:off x="1997740" y="3850282"/>
            <a:ext cx="1028700" cy="1028700"/>
          </a:xfrm>
          <a:prstGeom prst="rect">
            <a:avLst/>
          </a:prstGeom>
          <a:noFill/>
          <a:ln>
            <a:noFill/>
          </a:ln>
        </p:spPr>
      </p:pic>
      <p:pic>
        <p:nvPicPr>
          <p:cNvPr id="130" name="Google Shape;130;p9"/>
          <p:cNvPicPr preferRelativeResize="0"/>
          <p:nvPr/>
        </p:nvPicPr>
        <p:blipFill rotWithShape="1">
          <a:blip r:embed="rId5">
            <a:alphaModFix/>
          </a:blip>
          <a:srcRect/>
          <a:stretch/>
        </p:blipFill>
        <p:spPr>
          <a:xfrm>
            <a:off x="4229448" y="700812"/>
            <a:ext cx="1028700" cy="1038225"/>
          </a:xfrm>
          <a:prstGeom prst="rect">
            <a:avLst/>
          </a:prstGeom>
          <a:noFill/>
          <a:ln>
            <a:noFill/>
          </a:ln>
        </p:spPr>
      </p:pic>
      <p:pic>
        <p:nvPicPr>
          <p:cNvPr id="131" name="Google Shape;131;p9"/>
          <p:cNvPicPr preferRelativeResize="0"/>
          <p:nvPr/>
        </p:nvPicPr>
        <p:blipFill rotWithShape="1">
          <a:blip r:embed="rId6">
            <a:alphaModFix/>
          </a:blip>
          <a:srcRect/>
          <a:stretch/>
        </p:blipFill>
        <p:spPr>
          <a:xfrm>
            <a:off x="9015670" y="2339858"/>
            <a:ext cx="1038225" cy="1028700"/>
          </a:xfrm>
          <a:prstGeom prst="rect">
            <a:avLst/>
          </a:prstGeom>
          <a:noFill/>
          <a:ln>
            <a:noFill/>
          </a:ln>
        </p:spPr>
      </p:pic>
      <p:pic>
        <p:nvPicPr>
          <p:cNvPr id="132" name="Google Shape;132;p9"/>
          <p:cNvPicPr preferRelativeResize="0"/>
          <p:nvPr/>
        </p:nvPicPr>
        <p:blipFill rotWithShape="1">
          <a:blip r:embed="rId7">
            <a:alphaModFix/>
          </a:blip>
          <a:srcRect/>
          <a:stretch/>
        </p:blipFill>
        <p:spPr>
          <a:xfrm>
            <a:off x="1997740" y="2546564"/>
            <a:ext cx="1028700" cy="1028700"/>
          </a:xfrm>
          <a:prstGeom prst="rect">
            <a:avLst/>
          </a:prstGeom>
          <a:noFill/>
          <a:ln>
            <a:noFill/>
          </a:ln>
        </p:spPr>
      </p:pic>
      <p:pic>
        <p:nvPicPr>
          <p:cNvPr id="133" name="Google Shape;133;p9"/>
          <p:cNvPicPr preferRelativeResize="0"/>
          <p:nvPr/>
        </p:nvPicPr>
        <p:blipFill rotWithShape="1">
          <a:blip r:embed="rId8">
            <a:alphaModFix/>
          </a:blip>
          <a:srcRect/>
          <a:stretch/>
        </p:blipFill>
        <p:spPr>
          <a:xfrm>
            <a:off x="5576887" y="710338"/>
            <a:ext cx="1038225" cy="1038225"/>
          </a:xfrm>
          <a:prstGeom prst="rect">
            <a:avLst/>
          </a:prstGeom>
          <a:noFill/>
          <a:ln>
            <a:noFill/>
          </a:ln>
        </p:spPr>
      </p:pic>
      <p:pic>
        <p:nvPicPr>
          <p:cNvPr id="134" name="Google Shape;134;p9"/>
          <p:cNvPicPr preferRelativeResize="0"/>
          <p:nvPr/>
        </p:nvPicPr>
        <p:blipFill rotWithShape="1">
          <a:blip r:embed="rId9">
            <a:alphaModFix/>
          </a:blip>
          <a:srcRect/>
          <a:stretch/>
        </p:blipFill>
        <p:spPr>
          <a:xfrm>
            <a:off x="6933019" y="5392438"/>
            <a:ext cx="1028700" cy="1038225"/>
          </a:xfrm>
          <a:prstGeom prst="rect">
            <a:avLst/>
          </a:prstGeom>
          <a:noFill/>
          <a:ln>
            <a:noFill/>
          </a:ln>
        </p:spPr>
      </p:pic>
      <p:pic>
        <p:nvPicPr>
          <p:cNvPr id="135" name="Google Shape;135;p9"/>
          <p:cNvPicPr preferRelativeResize="0"/>
          <p:nvPr/>
        </p:nvPicPr>
        <p:blipFill rotWithShape="1">
          <a:blip r:embed="rId10">
            <a:alphaModFix/>
          </a:blip>
          <a:srcRect/>
          <a:stretch/>
        </p:blipFill>
        <p:spPr>
          <a:xfrm>
            <a:off x="8219375" y="1233321"/>
            <a:ext cx="1038225" cy="1038225"/>
          </a:xfrm>
          <a:prstGeom prst="rect">
            <a:avLst/>
          </a:prstGeom>
          <a:noFill/>
          <a:ln>
            <a:noFill/>
          </a:ln>
        </p:spPr>
      </p:pic>
      <p:pic>
        <p:nvPicPr>
          <p:cNvPr id="136" name="Google Shape;136;p9"/>
          <p:cNvPicPr preferRelativeResize="0"/>
          <p:nvPr/>
        </p:nvPicPr>
        <p:blipFill rotWithShape="1">
          <a:blip r:embed="rId11">
            <a:alphaModFix/>
          </a:blip>
          <a:srcRect/>
          <a:stretch/>
        </p:blipFill>
        <p:spPr>
          <a:xfrm>
            <a:off x="2922649" y="4997151"/>
            <a:ext cx="1038225" cy="1028700"/>
          </a:xfrm>
          <a:prstGeom prst="rect">
            <a:avLst/>
          </a:prstGeom>
          <a:noFill/>
          <a:ln>
            <a:noFill/>
          </a:ln>
        </p:spPr>
      </p:pic>
      <p:pic>
        <p:nvPicPr>
          <p:cNvPr id="137" name="Google Shape;137;p9"/>
          <p:cNvPicPr preferRelativeResize="0"/>
          <p:nvPr/>
        </p:nvPicPr>
        <p:blipFill rotWithShape="1">
          <a:blip r:embed="rId12">
            <a:alphaModFix/>
          </a:blip>
          <a:srcRect/>
          <a:stretch/>
        </p:blipFill>
        <p:spPr>
          <a:xfrm>
            <a:off x="6933851" y="700812"/>
            <a:ext cx="1038225" cy="1028700"/>
          </a:xfrm>
          <a:prstGeom prst="rect">
            <a:avLst/>
          </a:prstGeom>
          <a:noFill/>
          <a:ln>
            <a:noFill/>
          </a:ln>
        </p:spPr>
      </p:pic>
      <p:pic>
        <p:nvPicPr>
          <p:cNvPr id="138" name="Google Shape;138;p9"/>
          <p:cNvPicPr preferRelativeResize="0"/>
          <p:nvPr/>
        </p:nvPicPr>
        <p:blipFill rotWithShape="1">
          <a:blip r:embed="rId13">
            <a:alphaModFix/>
          </a:blip>
          <a:srcRect/>
          <a:stretch/>
        </p:blipFill>
        <p:spPr>
          <a:xfrm>
            <a:off x="9177055" y="3640462"/>
            <a:ext cx="1028700" cy="1028700"/>
          </a:xfrm>
          <a:prstGeom prst="rect">
            <a:avLst/>
          </a:prstGeom>
          <a:noFill/>
          <a:ln>
            <a:noFill/>
          </a:ln>
        </p:spPr>
      </p:pic>
      <p:pic>
        <p:nvPicPr>
          <p:cNvPr id="139" name="Google Shape;139;p9"/>
          <p:cNvPicPr preferRelativeResize="0"/>
          <p:nvPr/>
        </p:nvPicPr>
        <p:blipFill rotWithShape="1">
          <a:blip r:embed="rId14">
            <a:alphaModFix/>
          </a:blip>
          <a:srcRect/>
          <a:stretch/>
        </p:blipFill>
        <p:spPr>
          <a:xfrm>
            <a:off x="5586412" y="5392437"/>
            <a:ext cx="1028700" cy="1038225"/>
          </a:xfrm>
          <a:prstGeom prst="rect">
            <a:avLst/>
          </a:prstGeom>
          <a:noFill/>
          <a:ln>
            <a:noFill/>
          </a:ln>
        </p:spPr>
      </p:pic>
      <p:pic>
        <p:nvPicPr>
          <p:cNvPr id="140" name="Google Shape;140;p9"/>
          <p:cNvPicPr preferRelativeResize="0"/>
          <p:nvPr/>
        </p:nvPicPr>
        <p:blipFill rotWithShape="1">
          <a:blip r:embed="rId15">
            <a:alphaModFix/>
          </a:blip>
          <a:srcRect/>
          <a:stretch/>
        </p:blipFill>
        <p:spPr>
          <a:xfrm>
            <a:off x="2835878" y="1242846"/>
            <a:ext cx="1038225" cy="1028700"/>
          </a:xfrm>
          <a:prstGeom prst="rect">
            <a:avLst/>
          </a:prstGeom>
          <a:noFill/>
          <a:ln>
            <a:noFill/>
          </a:ln>
        </p:spPr>
      </p:pic>
      <p:pic>
        <p:nvPicPr>
          <p:cNvPr id="141" name="Google Shape;141;p9"/>
          <p:cNvPicPr preferRelativeResize="0"/>
          <p:nvPr/>
        </p:nvPicPr>
        <p:blipFill rotWithShape="1">
          <a:blip r:embed="rId16">
            <a:alphaModFix/>
          </a:blip>
          <a:srcRect/>
          <a:stretch/>
        </p:blipFill>
        <p:spPr>
          <a:xfrm>
            <a:off x="8305102" y="4830628"/>
            <a:ext cx="1028700" cy="1028700"/>
          </a:xfrm>
          <a:prstGeom prst="rect">
            <a:avLst/>
          </a:prstGeom>
          <a:noFill/>
          <a:ln>
            <a:noFill/>
          </a:ln>
        </p:spPr>
      </p:pic>
      <p:pic>
        <p:nvPicPr>
          <p:cNvPr id="142" name="Google Shape;142;p9"/>
          <p:cNvPicPr preferRelativeResize="0"/>
          <p:nvPr/>
        </p:nvPicPr>
        <p:blipFill rotWithShape="1">
          <a:blip r:embed="rId17">
            <a:alphaModFix/>
          </a:blip>
          <a:srcRect/>
          <a:stretch/>
        </p:blipFill>
        <p:spPr>
          <a:xfrm>
            <a:off x="4229448" y="5392437"/>
            <a:ext cx="1028700" cy="1028700"/>
          </a:xfrm>
          <a:prstGeom prst="rect">
            <a:avLst/>
          </a:prstGeom>
          <a:noFill/>
          <a:ln>
            <a:noFill/>
          </a:ln>
        </p:spPr>
      </p:pic>
    </p:spTree>
  </p:cSld>
  <p:clrMapOvr>
    <a:masterClrMapping/>
  </p:clrMapOvr>
</p:sld>
</file>

<file path=ppt/theme/theme1.xml><?xml version="1.0" encoding="utf-8"?>
<a:theme xmlns:a="http://schemas.openxmlformats.org/drawingml/2006/main" name="FORBTema2">
  <a:themeElements>
    <a:clrScheme name="FORB NY">
      <a:dk1>
        <a:srgbClr val="000000"/>
      </a:dk1>
      <a:lt1>
        <a:srgbClr val="FFFFFF"/>
      </a:lt1>
      <a:dk2>
        <a:srgbClr val="55495F"/>
      </a:dk2>
      <a:lt2>
        <a:srgbClr val="EDD9BC"/>
      </a:lt2>
      <a:accent1>
        <a:srgbClr val="8E5772"/>
      </a:accent1>
      <a:accent2>
        <a:srgbClr val="DF975E"/>
      </a:accent2>
      <a:accent3>
        <a:srgbClr val="75A8A5"/>
      </a:accent3>
      <a:accent4>
        <a:srgbClr val="4E7D88"/>
      </a:accent4>
      <a:accent5>
        <a:srgbClr val="8E5772"/>
      </a:accent5>
      <a:accent6>
        <a:srgbClr val="574761"/>
      </a:accent6>
      <a:hlink>
        <a:srgbClr val="000000"/>
      </a:hlink>
      <a:folHlink>
        <a:srgbClr val="8D8F8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ema">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32C33C4E20AE3458EFB343053EF1C08" ma:contentTypeVersion="19" ma:contentTypeDescription="Create a new document." ma:contentTypeScope="" ma:versionID="9757c65b3e8fd4ebd2d3b1808249c369">
  <xsd:schema xmlns:xsd="http://www.w3.org/2001/XMLSchema" xmlns:xs="http://www.w3.org/2001/XMLSchema" xmlns:p="http://schemas.microsoft.com/office/2006/metadata/properties" xmlns:ns2="27879760-8d42-4139-817b-a85748325e78" xmlns:ns3="007ce96f-f6e4-41e9-bbc1-3453ece26c5d" targetNamespace="http://schemas.microsoft.com/office/2006/metadata/properties" ma:root="true" ma:fieldsID="81ad3a5b2062ecc3772d2618ea9ebe9b" ns2:_="" ns3:_="">
    <xsd:import namespace="27879760-8d42-4139-817b-a85748325e78"/>
    <xsd:import namespace="007ce96f-f6e4-41e9-bbc1-3453ece26c5d"/>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Location" minOccurs="0"/>
                <xsd:element ref="ns2:MediaServiceOCR" minOccurs="0"/>
                <xsd:element ref="ns3:SharedWithUsers" minOccurs="0"/>
                <xsd:element ref="ns3:SharedWithDetails"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_x00c5_r"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879760-8d42-4139-817b-a85748325e7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_x00c5_r" ma:index="21" nillable="true" ma:displayName="År" ma:default="2021" ma:format="Dropdown" ma:internalName="_x00c5_r">
      <xsd:simpleType>
        <xsd:restriction base="dms:Choice">
          <xsd:enumeration value="2020"/>
          <xsd:enumeration value="2021"/>
          <xsd:enumeration value="2022"/>
          <xsd:enumeration value="2023"/>
          <xsd:enumeration value="2024"/>
        </xsd:restrictio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7f661701-15ef-4a7c-a7ea-c9e41a1af7bb"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07ce96f-f6e4-41e9-bbc1-3453ece26c5d"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d99a0077-f199-407e-a3fd-16edb1593583}" ma:internalName="TaxCatchAll" ma:showField="CatchAllData" ma:web="007ce96f-f6e4-41e9-bbc1-3453ece26c5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7879760-8d42-4139-817b-a85748325e78">
      <Terms xmlns="http://schemas.microsoft.com/office/infopath/2007/PartnerControls"/>
    </lcf76f155ced4ddcb4097134ff3c332f>
    <_x00c5_r xmlns="27879760-8d42-4139-817b-a85748325e78">2021</_x00c5_r>
    <TaxCatchAll xmlns="007ce96f-f6e4-41e9-bbc1-3453ece26c5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A8BCC4B-6CEB-42AA-9E0D-54CFEF24A5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879760-8d42-4139-817b-a85748325e78"/>
    <ds:schemaRef ds:uri="007ce96f-f6e4-41e9-bbc1-3453ece26c5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8E23D96-DA37-4879-B32B-9C642E06938F}">
  <ds:schemaRefs>
    <ds:schemaRef ds:uri="http://schemas.microsoft.com/office/2006/metadata/properties"/>
    <ds:schemaRef ds:uri="http://purl.org/dc/terms/"/>
    <ds:schemaRef ds:uri="27879760-8d42-4139-817b-a85748325e78"/>
    <ds:schemaRef ds:uri="http://purl.org/dc/elements/1.1/"/>
    <ds:schemaRef ds:uri="http://schemas.openxmlformats.org/package/2006/metadata/core-properties"/>
    <ds:schemaRef ds:uri="http://schemas.microsoft.com/office/2006/documentManagement/types"/>
    <ds:schemaRef ds:uri="http://schemas.microsoft.com/office/infopath/2007/PartnerControls"/>
    <ds:schemaRef ds:uri="007ce96f-f6e4-41e9-bbc1-3453ece26c5d"/>
    <ds:schemaRef ds:uri="http://www.w3.org/XML/1998/namespace"/>
    <ds:schemaRef ds:uri="http://purl.org/dc/dcmitype/"/>
  </ds:schemaRefs>
</ds:datastoreItem>
</file>

<file path=customXml/itemProps3.xml><?xml version="1.0" encoding="utf-8"?>
<ds:datastoreItem xmlns:ds="http://schemas.openxmlformats.org/officeDocument/2006/customXml" ds:itemID="{EE9A6536-A648-40FE-B22E-03EB8CC3FD8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29</TotalTime>
  <Words>2511</Words>
  <Application>Microsoft Office PowerPoint</Application>
  <PresentationFormat>Widescreen</PresentationFormat>
  <Paragraphs>226</Paragraphs>
  <Slides>29</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29</vt:i4>
      </vt:variant>
    </vt:vector>
  </HeadingPairs>
  <TitlesOfParts>
    <vt:vector size="34" baseType="lpstr">
      <vt:lpstr>Calibri</vt:lpstr>
      <vt:lpstr>Times New Roman</vt:lpstr>
      <vt:lpstr>Arial</vt:lpstr>
      <vt:lpstr>Quattrocento Sans</vt:lpstr>
      <vt:lpstr>FORBTema2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PASAL 1  “Semua manusia terlahir sama dalam martabat dan hak. Mereka diberkahi dengan akal dan hati nurani dan harus bertindak dalam semangat persaudaraan kepada satu sama lain.”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FORB Learning Platform;Katherine.Cash@smc.global</dc:creator>
  <cp:lastModifiedBy>Katherine Cash</cp:lastModifiedBy>
  <cp:revision>24</cp:revision>
  <dcterms:created xsi:type="dcterms:W3CDTF">2021-07-06T04:33:10Z</dcterms:created>
  <dcterms:modified xsi:type="dcterms:W3CDTF">2025-09-04T10:12:35Z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0x010100C32C33C4E20AE3458EFB343053EF1C08</vt:lpwstr>
  </property>
  <property fmtid="{D5CDD505-2E9C-101B-9397-08002B2CF9AE}" pid="3" name="MediaServiceImageTags">
    <vt:lpwstr/>
  </property>
</Properties>
</file>